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diagrams/data2.xml" ContentType="application/vnd.openxmlformats-officedocument.drawingml.diagramData+xml"/>
  <Override PartName="/ppt/diagrams/data3.xml" ContentType="application/vnd.openxmlformats-officedocument.drawingml.diagramData+xml"/>
  <Override PartName="/ppt/presentation.xml" ContentType="application/vnd.openxmlformats-officedocument.presentationml.presentation.main+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quickStyle5.xml" ContentType="application/vnd.openxmlformats-officedocument.drawingml.diagramStyle+xml"/>
  <Override PartName="/ppt/diagrams/colors4.xml" ContentType="application/vnd.openxmlformats-officedocument.drawingml.diagramColors+xml"/>
  <Override PartName="/ppt/theme/theme1.xml" ContentType="application/vnd.openxmlformats-officedocument.theme+xml"/>
  <Override PartName="/ppt/diagrams/drawing4.xml" ContentType="application/vnd.ms-office.drawingml.diagramDrawing+xml"/>
  <Override PartName="/ppt/diagrams/layout6.xml" ContentType="application/vnd.openxmlformats-officedocument.drawingml.diagramLayout+xml"/>
  <Override PartName="/ppt/diagrams/colors5.xml" ContentType="application/vnd.openxmlformats-officedocument.drawingml.diagramColors+xml"/>
  <Override PartName="/ppt/diagrams/drawing5.xml" ContentType="application/vnd.ms-office.drawingml.diagramDrawing+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5.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diagrams/layout4.xml" ContentType="application/vnd.openxmlformats-officedocument.drawingml.diagramLayout+xml"/>
  <Override PartName="/ppt/diagrams/quickStyle4.xml" ContentType="application/vnd.openxmlformats-officedocument.drawingml.diagramStyl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8" r:id="rId4"/>
    <p:sldId id="257" r:id="rId5"/>
    <p:sldId id="259" r:id="rId6"/>
    <p:sldId id="268" r:id="rId7"/>
    <p:sldId id="260" r:id="rId8"/>
    <p:sldId id="263" r:id="rId9"/>
    <p:sldId id="264" r:id="rId10"/>
    <p:sldId id="265" r:id="rId11"/>
    <p:sldId id="266"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1FDD65-5F82-4CE4-8D87-1967101946D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32E6F10-2D68-450D-A7DC-5D93F31BEF3F}">
      <dgm:prSet/>
      <dgm:spPr/>
      <dgm:t>
        <a:bodyPr/>
        <a:lstStyle/>
        <a:p>
          <a:r>
            <a:rPr lang="en-US" i="0" baseline="0"/>
            <a:t>Personal safety issues, such as cyberstalking, cyberbullying, online predators.</a:t>
          </a:r>
          <a:endParaRPr lang="en-US"/>
        </a:p>
      </dgm:t>
    </dgm:pt>
    <dgm:pt modelId="{7AE6C7CB-8E82-4EAA-9276-7253FED4DC1B}" type="parTrans" cxnId="{389A3255-8571-477A-98D0-25E307E7674F}">
      <dgm:prSet/>
      <dgm:spPr/>
      <dgm:t>
        <a:bodyPr/>
        <a:lstStyle/>
        <a:p>
          <a:endParaRPr lang="en-US"/>
        </a:p>
      </dgm:t>
    </dgm:pt>
    <dgm:pt modelId="{2D40D557-1568-41CC-B701-52514E35B57C}" type="sibTrans" cxnId="{389A3255-8571-477A-98D0-25E307E7674F}">
      <dgm:prSet/>
      <dgm:spPr/>
      <dgm:t>
        <a:bodyPr/>
        <a:lstStyle/>
        <a:p>
          <a:endParaRPr lang="en-US"/>
        </a:p>
      </dgm:t>
    </dgm:pt>
    <dgm:pt modelId="{988CBE26-A452-466A-84FE-C3503D2891D9}">
      <dgm:prSet/>
      <dgm:spPr/>
      <dgm:t>
        <a:bodyPr/>
        <a:lstStyle/>
        <a:p>
          <a:r>
            <a:rPr lang="en-US" i="0" baseline="0"/>
            <a:t>Information security issues, such as phishing, identity theft, and scams.</a:t>
          </a:r>
          <a:endParaRPr lang="en-US"/>
        </a:p>
      </dgm:t>
    </dgm:pt>
    <dgm:pt modelId="{52E2EFB8-D38E-4CF5-A39C-523A77EA8D8C}" type="parTrans" cxnId="{706BC67B-A796-4BC2-A180-2F4F05ED48FD}">
      <dgm:prSet/>
      <dgm:spPr/>
      <dgm:t>
        <a:bodyPr/>
        <a:lstStyle/>
        <a:p>
          <a:endParaRPr lang="en-US"/>
        </a:p>
      </dgm:t>
    </dgm:pt>
    <dgm:pt modelId="{E327D557-6D1A-471F-AA8E-1D9FBC0D1538}" type="sibTrans" cxnId="{706BC67B-A796-4BC2-A180-2F4F05ED48FD}">
      <dgm:prSet/>
      <dgm:spPr/>
      <dgm:t>
        <a:bodyPr/>
        <a:lstStyle/>
        <a:p>
          <a:endParaRPr lang="en-US"/>
        </a:p>
      </dgm:t>
    </dgm:pt>
    <dgm:pt modelId="{DD9228E0-5091-4BC2-BA5D-77772CA63DEE}">
      <dgm:prSet/>
      <dgm:spPr/>
      <dgm:t>
        <a:bodyPr/>
        <a:lstStyle/>
        <a:p>
          <a:r>
            <a:rPr lang="en-US" i="0" baseline="0"/>
            <a:t>Computer threats, such as hackers, viruses, and other malicious software.</a:t>
          </a:r>
          <a:endParaRPr lang="en-US"/>
        </a:p>
      </dgm:t>
    </dgm:pt>
    <dgm:pt modelId="{4BD64F66-F2C4-4B08-8442-F31526CE4370}" type="parTrans" cxnId="{E29F528D-959B-4D67-A002-4FD2C037F45A}">
      <dgm:prSet/>
      <dgm:spPr/>
      <dgm:t>
        <a:bodyPr/>
        <a:lstStyle/>
        <a:p>
          <a:endParaRPr lang="en-US"/>
        </a:p>
      </dgm:t>
    </dgm:pt>
    <dgm:pt modelId="{5C8B19F4-02AC-44AF-B807-13FFA6F6D611}" type="sibTrans" cxnId="{E29F528D-959B-4D67-A002-4FD2C037F45A}">
      <dgm:prSet/>
      <dgm:spPr/>
      <dgm:t>
        <a:bodyPr/>
        <a:lstStyle/>
        <a:p>
          <a:endParaRPr lang="en-US"/>
        </a:p>
      </dgm:t>
    </dgm:pt>
    <dgm:pt modelId="{E34383B1-2567-447F-A127-192CB82CA1B6}">
      <dgm:prSet/>
      <dgm:spPr/>
      <dgm:t>
        <a:bodyPr/>
        <a:lstStyle/>
        <a:p>
          <a:r>
            <a:rPr lang="en-US" i="0" baseline="0"/>
            <a:t>Content issues, such as obscene or offensive content.</a:t>
          </a:r>
          <a:endParaRPr lang="en-US"/>
        </a:p>
      </dgm:t>
    </dgm:pt>
    <dgm:pt modelId="{512AEC26-00FD-4E86-B73D-43FB81F2BA7B}" type="parTrans" cxnId="{701939D8-EDE2-406C-A533-08EA3C71D414}">
      <dgm:prSet/>
      <dgm:spPr/>
      <dgm:t>
        <a:bodyPr/>
        <a:lstStyle/>
        <a:p>
          <a:endParaRPr lang="en-US"/>
        </a:p>
      </dgm:t>
    </dgm:pt>
    <dgm:pt modelId="{D292A182-DCB1-4DEE-84D5-5CAFE058F62E}" type="sibTrans" cxnId="{701939D8-EDE2-406C-A533-08EA3C71D414}">
      <dgm:prSet/>
      <dgm:spPr/>
      <dgm:t>
        <a:bodyPr/>
        <a:lstStyle/>
        <a:p>
          <a:endParaRPr lang="en-US"/>
        </a:p>
      </dgm:t>
    </dgm:pt>
    <dgm:pt modelId="{3878D92A-286D-4DAA-B19F-25651F9D739E}" type="pres">
      <dgm:prSet presAssocID="{D41FDD65-5F82-4CE4-8D87-1967101946D3}" presName="linear" presStyleCnt="0">
        <dgm:presLayoutVars>
          <dgm:animLvl val="lvl"/>
          <dgm:resizeHandles val="exact"/>
        </dgm:presLayoutVars>
      </dgm:prSet>
      <dgm:spPr/>
    </dgm:pt>
    <dgm:pt modelId="{8EF7AEE5-14B0-4A57-A2C7-040451FFCF61}" type="pres">
      <dgm:prSet presAssocID="{332E6F10-2D68-450D-A7DC-5D93F31BEF3F}" presName="parentText" presStyleLbl="node1" presStyleIdx="0" presStyleCnt="4">
        <dgm:presLayoutVars>
          <dgm:chMax val="0"/>
          <dgm:bulletEnabled val="1"/>
        </dgm:presLayoutVars>
      </dgm:prSet>
      <dgm:spPr/>
    </dgm:pt>
    <dgm:pt modelId="{A1038955-1AB0-4F9D-843B-B57FF476B091}" type="pres">
      <dgm:prSet presAssocID="{2D40D557-1568-41CC-B701-52514E35B57C}" presName="spacer" presStyleCnt="0"/>
      <dgm:spPr/>
    </dgm:pt>
    <dgm:pt modelId="{97039735-F62F-4B3C-9800-55F674043B98}" type="pres">
      <dgm:prSet presAssocID="{988CBE26-A452-466A-84FE-C3503D2891D9}" presName="parentText" presStyleLbl="node1" presStyleIdx="1" presStyleCnt="4">
        <dgm:presLayoutVars>
          <dgm:chMax val="0"/>
          <dgm:bulletEnabled val="1"/>
        </dgm:presLayoutVars>
      </dgm:prSet>
      <dgm:spPr/>
    </dgm:pt>
    <dgm:pt modelId="{E6F3F1F6-5093-4CEC-B9CD-56B1B0A87468}" type="pres">
      <dgm:prSet presAssocID="{E327D557-6D1A-471F-AA8E-1D9FBC0D1538}" presName="spacer" presStyleCnt="0"/>
      <dgm:spPr/>
    </dgm:pt>
    <dgm:pt modelId="{54F65039-B0F3-4046-BCD2-2E1D7759D9BA}" type="pres">
      <dgm:prSet presAssocID="{DD9228E0-5091-4BC2-BA5D-77772CA63DEE}" presName="parentText" presStyleLbl="node1" presStyleIdx="2" presStyleCnt="4">
        <dgm:presLayoutVars>
          <dgm:chMax val="0"/>
          <dgm:bulletEnabled val="1"/>
        </dgm:presLayoutVars>
      </dgm:prSet>
      <dgm:spPr/>
    </dgm:pt>
    <dgm:pt modelId="{313770BB-2E13-4DF5-9731-F6DA12FAD27D}" type="pres">
      <dgm:prSet presAssocID="{5C8B19F4-02AC-44AF-B807-13FFA6F6D611}" presName="spacer" presStyleCnt="0"/>
      <dgm:spPr/>
    </dgm:pt>
    <dgm:pt modelId="{AE416C12-43E5-48E3-BD5D-502F5F701B5E}" type="pres">
      <dgm:prSet presAssocID="{E34383B1-2567-447F-A127-192CB82CA1B6}" presName="parentText" presStyleLbl="node1" presStyleIdx="3" presStyleCnt="4">
        <dgm:presLayoutVars>
          <dgm:chMax val="0"/>
          <dgm:bulletEnabled val="1"/>
        </dgm:presLayoutVars>
      </dgm:prSet>
      <dgm:spPr/>
    </dgm:pt>
  </dgm:ptLst>
  <dgm:cxnLst>
    <dgm:cxn modelId="{A25F9B1A-9E29-472B-A73D-F8D2D352C4F5}" type="presOf" srcId="{D41FDD65-5F82-4CE4-8D87-1967101946D3}" destId="{3878D92A-286D-4DAA-B19F-25651F9D739E}" srcOrd="0" destOrd="0" presId="urn:microsoft.com/office/officeart/2005/8/layout/vList2"/>
    <dgm:cxn modelId="{9FF4BF2B-393F-4F74-B787-6C94D93055CD}" type="presOf" srcId="{E34383B1-2567-447F-A127-192CB82CA1B6}" destId="{AE416C12-43E5-48E3-BD5D-502F5F701B5E}" srcOrd="0" destOrd="0" presId="urn:microsoft.com/office/officeart/2005/8/layout/vList2"/>
    <dgm:cxn modelId="{4A812748-7DC2-48C9-B382-260E1A79D6AA}" type="presOf" srcId="{988CBE26-A452-466A-84FE-C3503D2891D9}" destId="{97039735-F62F-4B3C-9800-55F674043B98}" srcOrd="0" destOrd="0" presId="urn:microsoft.com/office/officeart/2005/8/layout/vList2"/>
    <dgm:cxn modelId="{BCB0A14D-D1E6-4E0B-A7E2-F96B4F70CB89}" type="presOf" srcId="{DD9228E0-5091-4BC2-BA5D-77772CA63DEE}" destId="{54F65039-B0F3-4046-BCD2-2E1D7759D9BA}" srcOrd="0" destOrd="0" presId="urn:microsoft.com/office/officeart/2005/8/layout/vList2"/>
    <dgm:cxn modelId="{389A3255-8571-477A-98D0-25E307E7674F}" srcId="{D41FDD65-5F82-4CE4-8D87-1967101946D3}" destId="{332E6F10-2D68-450D-A7DC-5D93F31BEF3F}" srcOrd="0" destOrd="0" parTransId="{7AE6C7CB-8E82-4EAA-9276-7253FED4DC1B}" sibTransId="{2D40D557-1568-41CC-B701-52514E35B57C}"/>
    <dgm:cxn modelId="{706BC67B-A796-4BC2-A180-2F4F05ED48FD}" srcId="{D41FDD65-5F82-4CE4-8D87-1967101946D3}" destId="{988CBE26-A452-466A-84FE-C3503D2891D9}" srcOrd="1" destOrd="0" parTransId="{52E2EFB8-D38E-4CF5-A39C-523A77EA8D8C}" sibTransId="{E327D557-6D1A-471F-AA8E-1D9FBC0D1538}"/>
    <dgm:cxn modelId="{E29F528D-959B-4D67-A002-4FD2C037F45A}" srcId="{D41FDD65-5F82-4CE4-8D87-1967101946D3}" destId="{DD9228E0-5091-4BC2-BA5D-77772CA63DEE}" srcOrd="2" destOrd="0" parTransId="{4BD64F66-F2C4-4B08-8442-F31526CE4370}" sibTransId="{5C8B19F4-02AC-44AF-B807-13FFA6F6D611}"/>
    <dgm:cxn modelId="{701939D8-EDE2-406C-A533-08EA3C71D414}" srcId="{D41FDD65-5F82-4CE4-8D87-1967101946D3}" destId="{E34383B1-2567-447F-A127-192CB82CA1B6}" srcOrd="3" destOrd="0" parTransId="{512AEC26-00FD-4E86-B73D-43FB81F2BA7B}" sibTransId="{D292A182-DCB1-4DEE-84D5-5CAFE058F62E}"/>
    <dgm:cxn modelId="{9ADD97F6-C3A9-4B7A-9B01-C8EA8B85645D}" type="presOf" srcId="{332E6F10-2D68-450D-A7DC-5D93F31BEF3F}" destId="{8EF7AEE5-14B0-4A57-A2C7-040451FFCF61}" srcOrd="0" destOrd="0" presId="urn:microsoft.com/office/officeart/2005/8/layout/vList2"/>
    <dgm:cxn modelId="{6202A8ED-26A6-44F0-B859-A681E1E63B95}" type="presParOf" srcId="{3878D92A-286D-4DAA-B19F-25651F9D739E}" destId="{8EF7AEE5-14B0-4A57-A2C7-040451FFCF61}" srcOrd="0" destOrd="0" presId="urn:microsoft.com/office/officeart/2005/8/layout/vList2"/>
    <dgm:cxn modelId="{2336574E-5788-46E2-972C-8A5092B24878}" type="presParOf" srcId="{3878D92A-286D-4DAA-B19F-25651F9D739E}" destId="{A1038955-1AB0-4F9D-843B-B57FF476B091}" srcOrd="1" destOrd="0" presId="urn:microsoft.com/office/officeart/2005/8/layout/vList2"/>
    <dgm:cxn modelId="{D79D9D5C-22EA-446B-A89E-C9A3B5E4588F}" type="presParOf" srcId="{3878D92A-286D-4DAA-B19F-25651F9D739E}" destId="{97039735-F62F-4B3C-9800-55F674043B98}" srcOrd="2" destOrd="0" presId="urn:microsoft.com/office/officeart/2005/8/layout/vList2"/>
    <dgm:cxn modelId="{CF78E6A4-FB4E-440F-A2C3-6DBB1EC92F95}" type="presParOf" srcId="{3878D92A-286D-4DAA-B19F-25651F9D739E}" destId="{E6F3F1F6-5093-4CEC-B9CD-56B1B0A87468}" srcOrd="3" destOrd="0" presId="urn:microsoft.com/office/officeart/2005/8/layout/vList2"/>
    <dgm:cxn modelId="{1E8F185A-C3C5-4AFB-9AAE-67884F5E87E3}" type="presParOf" srcId="{3878D92A-286D-4DAA-B19F-25651F9D739E}" destId="{54F65039-B0F3-4046-BCD2-2E1D7759D9BA}" srcOrd="4" destOrd="0" presId="urn:microsoft.com/office/officeart/2005/8/layout/vList2"/>
    <dgm:cxn modelId="{0F916427-6B6C-44B0-865B-B3C14F5F6074}" type="presParOf" srcId="{3878D92A-286D-4DAA-B19F-25651F9D739E}" destId="{313770BB-2E13-4DF5-9731-F6DA12FAD27D}" srcOrd="5" destOrd="0" presId="urn:microsoft.com/office/officeart/2005/8/layout/vList2"/>
    <dgm:cxn modelId="{B342473A-B230-467F-87A0-1BBC3E867F8A}" type="presParOf" srcId="{3878D92A-286D-4DAA-B19F-25651F9D739E}" destId="{AE416C12-43E5-48E3-BD5D-502F5F701B5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C2FC8C-14C2-4632-94DA-8F50F654876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B8E6B9E-C71E-427A-8B57-80AAE37DBB4C}">
      <dgm:prSet/>
      <dgm:spPr/>
      <dgm:t>
        <a:bodyPr/>
        <a:lstStyle/>
        <a:p>
          <a:r>
            <a:rPr lang="en-US"/>
            <a:t>Cyberstalking is stalking or harassment carried out over the internet.</a:t>
          </a:r>
        </a:p>
      </dgm:t>
    </dgm:pt>
    <dgm:pt modelId="{0E7546CA-3E6B-4E72-B151-5B724940CA04}" type="parTrans" cxnId="{1AF8181A-B8DE-4278-825A-718949740AF2}">
      <dgm:prSet/>
      <dgm:spPr/>
      <dgm:t>
        <a:bodyPr/>
        <a:lstStyle/>
        <a:p>
          <a:endParaRPr lang="en-US"/>
        </a:p>
      </dgm:t>
    </dgm:pt>
    <dgm:pt modelId="{CD7964A6-8BCB-4B6A-B38D-B0263FE84296}" type="sibTrans" cxnId="{1AF8181A-B8DE-4278-825A-718949740AF2}">
      <dgm:prSet/>
      <dgm:spPr/>
      <dgm:t>
        <a:bodyPr/>
        <a:lstStyle/>
        <a:p>
          <a:endParaRPr lang="en-US"/>
        </a:p>
      </dgm:t>
    </dgm:pt>
    <dgm:pt modelId="{63961A76-D71C-4241-BF12-A63B5BD6CD4B}">
      <dgm:prSet/>
      <dgm:spPr/>
      <dgm:t>
        <a:bodyPr/>
        <a:lstStyle/>
        <a:p>
          <a:r>
            <a:rPr lang="en-US"/>
            <a:t>Cyberbullying is bullying with the use of digital technologies. It can take place on social media, messaging platforms, gaming platforms and mobile phones. It is repeated behaviour, aimed at scaring, angering or shaming those who are targeted.</a:t>
          </a:r>
        </a:p>
      </dgm:t>
    </dgm:pt>
    <dgm:pt modelId="{409016E9-652D-47AA-A422-A800D4F446CD}" type="parTrans" cxnId="{C265604E-5F1F-4761-9B60-C732A7ADCAC5}">
      <dgm:prSet/>
      <dgm:spPr/>
      <dgm:t>
        <a:bodyPr/>
        <a:lstStyle/>
        <a:p>
          <a:endParaRPr lang="en-US"/>
        </a:p>
      </dgm:t>
    </dgm:pt>
    <dgm:pt modelId="{9BA699FE-DEE9-496A-9F1D-B82111D2AE79}" type="sibTrans" cxnId="{C265604E-5F1F-4761-9B60-C732A7ADCAC5}">
      <dgm:prSet/>
      <dgm:spPr/>
      <dgm:t>
        <a:bodyPr/>
        <a:lstStyle/>
        <a:p>
          <a:endParaRPr lang="en-US"/>
        </a:p>
      </dgm:t>
    </dgm:pt>
    <dgm:pt modelId="{4227CC1F-6E6C-4E22-B64A-C14C570DEFD9}" type="pres">
      <dgm:prSet presAssocID="{17C2FC8C-14C2-4632-94DA-8F50F6548767}" presName="linear" presStyleCnt="0">
        <dgm:presLayoutVars>
          <dgm:animLvl val="lvl"/>
          <dgm:resizeHandles val="exact"/>
        </dgm:presLayoutVars>
      </dgm:prSet>
      <dgm:spPr/>
    </dgm:pt>
    <dgm:pt modelId="{87C723A6-6D73-45E6-BC9D-5B31C46B001A}" type="pres">
      <dgm:prSet presAssocID="{BB8E6B9E-C71E-427A-8B57-80AAE37DBB4C}" presName="parentText" presStyleLbl="node1" presStyleIdx="0" presStyleCnt="2">
        <dgm:presLayoutVars>
          <dgm:chMax val="0"/>
          <dgm:bulletEnabled val="1"/>
        </dgm:presLayoutVars>
      </dgm:prSet>
      <dgm:spPr/>
    </dgm:pt>
    <dgm:pt modelId="{8109C4B3-0611-431A-BB4C-B80593695E4A}" type="pres">
      <dgm:prSet presAssocID="{CD7964A6-8BCB-4B6A-B38D-B0263FE84296}" presName="spacer" presStyleCnt="0"/>
      <dgm:spPr/>
    </dgm:pt>
    <dgm:pt modelId="{B99B6470-2F77-41A6-9207-68EC7B50E1C1}" type="pres">
      <dgm:prSet presAssocID="{63961A76-D71C-4241-BF12-A63B5BD6CD4B}" presName="parentText" presStyleLbl="node1" presStyleIdx="1" presStyleCnt="2">
        <dgm:presLayoutVars>
          <dgm:chMax val="0"/>
          <dgm:bulletEnabled val="1"/>
        </dgm:presLayoutVars>
      </dgm:prSet>
      <dgm:spPr/>
    </dgm:pt>
  </dgm:ptLst>
  <dgm:cxnLst>
    <dgm:cxn modelId="{1AF8181A-B8DE-4278-825A-718949740AF2}" srcId="{17C2FC8C-14C2-4632-94DA-8F50F6548767}" destId="{BB8E6B9E-C71E-427A-8B57-80AAE37DBB4C}" srcOrd="0" destOrd="0" parTransId="{0E7546CA-3E6B-4E72-B151-5B724940CA04}" sibTransId="{CD7964A6-8BCB-4B6A-B38D-B0263FE84296}"/>
    <dgm:cxn modelId="{BCC7586B-9AFA-4E76-AC4A-3FCE163DD584}" type="presOf" srcId="{17C2FC8C-14C2-4632-94DA-8F50F6548767}" destId="{4227CC1F-6E6C-4E22-B64A-C14C570DEFD9}" srcOrd="0" destOrd="0" presId="urn:microsoft.com/office/officeart/2005/8/layout/vList2"/>
    <dgm:cxn modelId="{C265604E-5F1F-4761-9B60-C732A7ADCAC5}" srcId="{17C2FC8C-14C2-4632-94DA-8F50F6548767}" destId="{63961A76-D71C-4241-BF12-A63B5BD6CD4B}" srcOrd="1" destOrd="0" parTransId="{409016E9-652D-47AA-A422-A800D4F446CD}" sibTransId="{9BA699FE-DEE9-496A-9F1D-B82111D2AE79}"/>
    <dgm:cxn modelId="{B2232576-4CA1-4097-B846-9FE4F848976B}" type="presOf" srcId="{BB8E6B9E-C71E-427A-8B57-80AAE37DBB4C}" destId="{87C723A6-6D73-45E6-BC9D-5B31C46B001A}" srcOrd="0" destOrd="0" presId="urn:microsoft.com/office/officeart/2005/8/layout/vList2"/>
    <dgm:cxn modelId="{9776A78B-E2E7-4BE4-A7F7-6B58F99F7D3D}" type="presOf" srcId="{63961A76-D71C-4241-BF12-A63B5BD6CD4B}" destId="{B99B6470-2F77-41A6-9207-68EC7B50E1C1}" srcOrd="0" destOrd="0" presId="urn:microsoft.com/office/officeart/2005/8/layout/vList2"/>
    <dgm:cxn modelId="{98FC6F62-6E47-41ED-ABF7-A8527EE7CD0C}" type="presParOf" srcId="{4227CC1F-6E6C-4E22-B64A-C14C570DEFD9}" destId="{87C723A6-6D73-45E6-BC9D-5B31C46B001A}" srcOrd="0" destOrd="0" presId="urn:microsoft.com/office/officeart/2005/8/layout/vList2"/>
    <dgm:cxn modelId="{D768B65D-4A80-4D1D-AE9A-F31BA2A54019}" type="presParOf" srcId="{4227CC1F-6E6C-4E22-B64A-C14C570DEFD9}" destId="{8109C4B3-0611-431A-BB4C-B80593695E4A}" srcOrd="1" destOrd="0" presId="urn:microsoft.com/office/officeart/2005/8/layout/vList2"/>
    <dgm:cxn modelId="{7C883531-6783-4CB8-A3CB-F6955E419C4C}" type="presParOf" srcId="{4227CC1F-6E6C-4E22-B64A-C14C570DEFD9}" destId="{B99B6470-2F77-41A6-9207-68EC7B50E1C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F2A067-9C6B-4DD7-8702-A8A9CACEDB6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FF24466-3BB3-4BE2-9B0A-B1CCC8415365}">
      <dgm:prSet/>
      <dgm:spPr/>
      <dgm:t>
        <a:bodyPr/>
        <a:lstStyle/>
        <a:p>
          <a:pPr>
            <a:defRPr cap="all"/>
          </a:pPr>
          <a:r>
            <a:rPr lang="en-US"/>
            <a:t>Keep a low profile.</a:t>
          </a:r>
        </a:p>
      </dgm:t>
    </dgm:pt>
    <dgm:pt modelId="{3CE857D3-E7D4-473A-86FC-750CD35F7E16}" type="parTrans" cxnId="{7FE470A1-5AD3-479B-98FC-3132381873DD}">
      <dgm:prSet/>
      <dgm:spPr/>
      <dgm:t>
        <a:bodyPr/>
        <a:lstStyle/>
        <a:p>
          <a:endParaRPr lang="en-US"/>
        </a:p>
      </dgm:t>
    </dgm:pt>
    <dgm:pt modelId="{9314EEFA-5665-4CBB-B8F8-3C0382188FA7}" type="sibTrans" cxnId="{7FE470A1-5AD3-479B-98FC-3132381873DD}">
      <dgm:prSet/>
      <dgm:spPr/>
      <dgm:t>
        <a:bodyPr/>
        <a:lstStyle/>
        <a:p>
          <a:endParaRPr lang="en-US"/>
        </a:p>
      </dgm:t>
    </dgm:pt>
    <dgm:pt modelId="{EFAC9E14-5B7F-4030-BAC9-1BF0973E4FA1}">
      <dgm:prSet/>
      <dgm:spPr/>
      <dgm:t>
        <a:bodyPr/>
        <a:lstStyle/>
        <a:p>
          <a:pPr>
            <a:defRPr cap="all"/>
          </a:pPr>
          <a:r>
            <a:rPr lang="en-US"/>
            <a:t>Update your software.</a:t>
          </a:r>
        </a:p>
      </dgm:t>
    </dgm:pt>
    <dgm:pt modelId="{77C7435A-3A26-4479-A4E8-482C016C7705}" type="parTrans" cxnId="{6130D81E-BB42-4843-B264-B1BA3C44E9E7}">
      <dgm:prSet/>
      <dgm:spPr/>
      <dgm:t>
        <a:bodyPr/>
        <a:lstStyle/>
        <a:p>
          <a:endParaRPr lang="en-US"/>
        </a:p>
      </dgm:t>
    </dgm:pt>
    <dgm:pt modelId="{D6CA02A1-A66C-448C-9D8D-302F265F2B5A}" type="sibTrans" cxnId="{6130D81E-BB42-4843-B264-B1BA3C44E9E7}">
      <dgm:prSet/>
      <dgm:spPr/>
      <dgm:t>
        <a:bodyPr/>
        <a:lstStyle/>
        <a:p>
          <a:endParaRPr lang="en-US"/>
        </a:p>
      </dgm:t>
    </dgm:pt>
    <dgm:pt modelId="{C713B5AC-65EB-4194-ACB7-14F5DE0470CE}">
      <dgm:prSet/>
      <dgm:spPr/>
      <dgm:t>
        <a:bodyPr/>
        <a:lstStyle/>
        <a:p>
          <a:pPr>
            <a:defRPr cap="all"/>
          </a:pPr>
          <a:r>
            <a:rPr lang="en-US"/>
            <a:t>Maintain a good digital hygiene.</a:t>
          </a:r>
        </a:p>
      </dgm:t>
    </dgm:pt>
    <dgm:pt modelId="{5380C016-FF9E-4DDC-851D-16898F315A6C}" type="parTrans" cxnId="{04AB9074-DEA3-4F9E-8E41-DFCF3A678629}">
      <dgm:prSet/>
      <dgm:spPr/>
      <dgm:t>
        <a:bodyPr/>
        <a:lstStyle/>
        <a:p>
          <a:endParaRPr lang="en-US"/>
        </a:p>
      </dgm:t>
    </dgm:pt>
    <dgm:pt modelId="{4630863E-8660-47D3-A37B-CCB00C11CEB2}" type="sibTrans" cxnId="{04AB9074-DEA3-4F9E-8E41-DFCF3A678629}">
      <dgm:prSet/>
      <dgm:spPr/>
      <dgm:t>
        <a:bodyPr/>
        <a:lstStyle/>
        <a:p>
          <a:endParaRPr lang="en-US"/>
        </a:p>
      </dgm:t>
    </dgm:pt>
    <dgm:pt modelId="{892C407F-8D19-4872-89C7-BF5833BC341A}">
      <dgm:prSet/>
      <dgm:spPr/>
      <dgm:t>
        <a:bodyPr/>
        <a:lstStyle/>
        <a:p>
          <a:pPr>
            <a:defRPr cap="all"/>
          </a:pPr>
          <a:r>
            <a:rPr lang="en-US"/>
            <a:t>Avoid disclosing sensitive information.</a:t>
          </a:r>
        </a:p>
      </dgm:t>
    </dgm:pt>
    <dgm:pt modelId="{5E4E360D-7BD4-47A7-973A-8880EDAD4CE5}" type="parTrans" cxnId="{2667E116-8C22-4060-91D7-F18D47D133E7}">
      <dgm:prSet/>
      <dgm:spPr/>
      <dgm:t>
        <a:bodyPr/>
        <a:lstStyle/>
        <a:p>
          <a:endParaRPr lang="en-US"/>
        </a:p>
      </dgm:t>
    </dgm:pt>
    <dgm:pt modelId="{08653734-CA52-47B9-BEB3-81EB56CB2C85}" type="sibTrans" cxnId="{2667E116-8C22-4060-91D7-F18D47D133E7}">
      <dgm:prSet/>
      <dgm:spPr/>
      <dgm:t>
        <a:bodyPr/>
        <a:lstStyle/>
        <a:p>
          <a:endParaRPr lang="en-US"/>
        </a:p>
      </dgm:t>
    </dgm:pt>
    <dgm:pt modelId="{CA090729-029C-496F-96F6-16B692C5ED1D}" type="pres">
      <dgm:prSet presAssocID="{10F2A067-9C6B-4DD7-8702-A8A9CACEDB60}" presName="root" presStyleCnt="0">
        <dgm:presLayoutVars>
          <dgm:dir/>
          <dgm:resizeHandles val="exact"/>
        </dgm:presLayoutVars>
      </dgm:prSet>
      <dgm:spPr/>
    </dgm:pt>
    <dgm:pt modelId="{6B8E9A53-063D-4B5E-A560-FF261419888C}" type="pres">
      <dgm:prSet presAssocID="{5FF24466-3BB3-4BE2-9B0A-B1CCC8415365}" presName="compNode" presStyleCnt="0"/>
      <dgm:spPr/>
    </dgm:pt>
    <dgm:pt modelId="{7C1B5D56-16BF-43F7-BE61-41575FFE824B}" type="pres">
      <dgm:prSet presAssocID="{5FF24466-3BB3-4BE2-9B0A-B1CCC8415365}" presName="iconBgRect" presStyleLbl="bgShp" presStyleIdx="0" presStyleCnt="4"/>
      <dgm:spPr/>
    </dgm:pt>
    <dgm:pt modelId="{1752A616-2827-4B3B-BB7F-8157DEFB622F}" type="pres">
      <dgm:prSet presAssocID="{5FF24466-3BB3-4BE2-9B0A-B1CCC841536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F88477A3-C91E-44B7-9314-B307457FF8CC}" type="pres">
      <dgm:prSet presAssocID="{5FF24466-3BB3-4BE2-9B0A-B1CCC8415365}" presName="spaceRect" presStyleCnt="0"/>
      <dgm:spPr/>
    </dgm:pt>
    <dgm:pt modelId="{A8823CF8-29C4-43DA-BBAB-85DC6B041539}" type="pres">
      <dgm:prSet presAssocID="{5FF24466-3BB3-4BE2-9B0A-B1CCC8415365}" presName="textRect" presStyleLbl="revTx" presStyleIdx="0" presStyleCnt="4">
        <dgm:presLayoutVars>
          <dgm:chMax val="1"/>
          <dgm:chPref val="1"/>
        </dgm:presLayoutVars>
      </dgm:prSet>
      <dgm:spPr/>
    </dgm:pt>
    <dgm:pt modelId="{2CF14DEB-C1C6-45ED-B139-F580F9F15179}" type="pres">
      <dgm:prSet presAssocID="{9314EEFA-5665-4CBB-B8F8-3C0382188FA7}" presName="sibTrans" presStyleCnt="0"/>
      <dgm:spPr/>
    </dgm:pt>
    <dgm:pt modelId="{8B94331C-363C-4DAD-9B01-22848F1831E7}" type="pres">
      <dgm:prSet presAssocID="{EFAC9E14-5B7F-4030-BAC9-1BF0973E4FA1}" presName="compNode" presStyleCnt="0"/>
      <dgm:spPr/>
    </dgm:pt>
    <dgm:pt modelId="{722F16B5-784F-432F-8A55-99FE89738788}" type="pres">
      <dgm:prSet presAssocID="{EFAC9E14-5B7F-4030-BAC9-1BF0973E4FA1}" presName="iconBgRect" presStyleLbl="bgShp" presStyleIdx="1" presStyleCnt="4"/>
      <dgm:spPr/>
    </dgm:pt>
    <dgm:pt modelId="{417E991C-678E-4F51-844D-CF5AC03614EB}" type="pres">
      <dgm:prSet presAssocID="{EFAC9E14-5B7F-4030-BAC9-1BF0973E4F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3A43B06B-89E0-4F8C-8FC0-2184E50BFFD4}" type="pres">
      <dgm:prSet presAssocID="{EFAC9E14-5B7F-4030-BAC9-1BF0973E4FA1}" presName="spaceRect" presStyleCnt="0"/>
      <dgm:spPr/>
    </dgm:pt>
    <dgm:pt modelId="{801AFBDD-FFBC-43AA-9CD5-84C2199594A9}" type="pres">
      <dgm:prSet presAssocID="{EFAC9E14-5B7F-4030-BAC9-1BF0973E4FA1}" presName="textRect" presStyleLbl="revTx" presStyleIdx="1" presStyleCnt="4">
        <dgm:presLayoutVars>
          <dgm:chMax val="1"/>
          <dgm:chPref val="1"/>
        </dgm:presLayoutVars>
      </dgm:prSet>
      <dgm:spPr/>
    </dgm:pt>
    <dgm:pt modelId="{BB3ED660-11DD-43C8-A504-912C24962B86}" type="pres">
      <dgm:prSet presAssocID="{D6CA02A1-A66C-448C-9D8D-302F265F2B5A}" presName="sibTrans" presStyleCnt="0"/>
      <dgm:spPr/>
    </dgm:pt>
    <dgm:pt modelId="{08A78D23-BA79-46ED-B3A9-8E3D31F88A4D}" type="pres">
      <dgm:prSet presAssocID="{C713B5AC-65EB-4194-ACB7-14F5DE0470CE}" presName="compNode" presStyleCnt="0"/>
      <dgm:spPr/>
    </dgm:pt>
    <dgm:pt modelId="{7C968480-9050-4596-9D16-71F263535EAC}" type="pres">
      <dgm:prSet presAssocID="{C713B5AC-65EB-4194-ACB7-14F5DE0470CE}" presName="iconBgRect" presStyleLbl="bgShp" presStyleIdx="2" presStyleCnt="4"/>
      <dgm:spPr/>
    </dgm:pt>
    <dgm:pt modelId="{7D57E4E5-FCB6-406D-944D-B5EEAFA21415}" type="pres">
      <dgm:prSet presAssocID="{C713B5AC-65EB-4194-ACB7-14F5DE0470C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thbrush"/>
        </a:ext>
      </dgm:extLst>
    </dgm:pt>
    <dgm:pt modelId="{5987E314-2FAD-40F4-988A-9AED8FD161D8}" type="pres">
      <dgm:prSet presAssocID="{C713B5AC-65EB-4194-ACB7-14F5DE0470CE}" presName="spaceRect" presStyleCnt="0"/>
      <dgm:spPr/>
    </dgm:pt>
    <dgm:pt modelId="{1A85F741-DAE5-4FBE-B7BD-BF7F9119155B}" type="pres">
      <dgm:prSet presAssocID="{C713B5AC-65EB-4194-ACB7-14F5DE0470CE}" presName="textRect" presStyleLbl="revTx" presStyleIdx="2" presStyleCnt="4">
        <dgm:presLayoutVars>
          <dgm:chMax val="1"/>
          <dgm:chPref val="1"/>
        </dgm:presLayoutVars>
      </dgm:prSet>
      <dgm:spPr/>
    </dgm:pt>
    <dgm:pt modelId="{2E78DBC0-CBEC-4031-A7BB-C96A1BE19E87}" type="pres">
      <dgm:prSet presAssocID="{4630863E-8660-47D3-A37B-CCB00C11CEB2}" presName="sibTrans" presStyleCnt="0"/>
      <dgm:spPr/>
    </dgm:pt>
    <dgm:pt modelId="{2F7EB702-B9BE-4F42-A010-CCA6FCDD6C08}" type="pres">
      <dgm:prSet presAssocID="{892C407F-8D19-4872-89C7-BF5833BC341A}" presName="compNode" presStyleCnt="0"/>
      <dgm:spPr/>
    </dgm:pt>
    <dgm:pt modelId="{2A74567B-3B24-41C8-B958-8E51255CCED9}" type="pres">
      <dgm:prSet presAssocID="{892C407F-8D19-4872-89C7-BF5833BC341A}" presName="iconBgRect" presStyleLbl="bgShp" presStyleIdx="3" presStyleCnt="4"/>
      <dgm:spPr/>
    </dgm:pt>
    <dgm:pt modelId="{F86451B4-1D68-45A8-8DBF-0AB3322EA78D}" type="pres">
      <dgm:prSet presAssocID="{892C407F-8D19-4872-89C7-BF5833BC34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ider Web"/>
        </a:ext>
      </dgm:extLst>
    </dgm:pt>
    <dgm:pt modelId="{7ADA068D-764D-4118-BA95-29D2DCB6B2E0}" type="pres">
      <dgm:prSet presAssocID="{892C407F-8D19-4872-89C7-BF5833BC341A}" presName="spaceRect" presStyleCnt="0"/>
      <dgm:spPr/>
    </dgm:pt>
    <dgm:pt modelId="{FFC0E151-FC03-449C-B1AF-69A56F37271C}" type="pres">
      <dgm:prSet presAssocID="{892C407F-8D19-4872-89C7-BF5833BC341A}" presName="textRect" presStyleLbl="revTx" presStyleIdx="3" presStyleCnt="4">
        <dgm:presLayoutVars>
          <dgm:chMax val="1"/>
          <dgm:chPref val="1"/>
        </dgm:presLayoutVars>
      </dgm:prSet>
      <dgm:spPr/>
    </dgm:pt>
  </dgm:ptLst>
  <dgm:cxnLst>
    <dgm:cxn modelId="{2667E116-8C22-4060-91D7-F18D47D133E7}" srcId="{10F2A067-9C6B-4DD7-8702-A8A9CACEDB60}" destId="{892C407F-8D19-4872-89C7-BF5833BC341A}" srcOrd="3" destOrd="0" parTransId="{5E4E360D-7BD4-47A7-973A-8880EDAD4CE5}" sibTransId="{08653734-CA52-47B9-BEB3-81EB56CB2C85}"/>
    <dgm:cxn modelId="{6130D81E-BB42-4843-B264-B1BA3C44E9E7}" srcId="{10F2A067-9C6B-4DD7-8702-A8A9CACEDB60}" destId="{EFAC9E14-5B7F-4030-BAC9-1BF0973E4FA1}" srcOrd="1" destOrd="0" parTransId="{77C7435A-3A26-4479-A4E8-482C016C7705}" sibTransId="{D6CA02A1-A66C-448C-9D8D-302F265F2B5A}"/>
    <dgm:cxn modelId="{B7AECB3F-066F-48CB-A0AC-4EDCA9FB7375}" type="presOf" srcId="{10F2A067-9C6B-4DD7-8702-A8A9CACEDB60}" destId="{CA090729-029C-496F-96F6-16B692C5ED1D}" srcOrd="0" destOrd="0" presId="urn:microsoft.com/office/officeart/2018/5/layout/IconCircleLabelList"/>
    <dgm:cxn modelId="{0B783C5B-EB1F-4167-AB77-0DC8348E0A04}" type="presOf" srcId="{892C407F-8D19-4872-89C7-BF5833BC341A}" destId="{FFC0E151-FC03-449C-B1AF-69A56F37271C}" srcOrd="0" destOrd="0" presId="urn:microsoft.com/office/officeart/2018/5/layout/IconCircleLabelList"/>
    <dgm:cxn modelId="{156A9648-677D-4A99-83EE-96CE831BD863}" type="presOf" srcId="{C713B5AC-65EB-4194-ACB7-14F5DE0470CE}" destId="{1A85F741-DAE5-4FBE-B7BD-BF7F9119155B}" srcOrd="0" destOrd="0" presId="urn:microsoft.com/office/officeart/2018/5/layout/IconCircleLabelList"/>
    <dgm:cxn modelId="{5B02704D-BF44-402B-B0E0-38024F9A47D2}" type="presOf" srcId="{5FF24466-3BB3-4BE2-9B0A-B1CCC8415365}" destId="{A8823CF8-29C4-43DA-BBAB-85DC6B041539}" srcOrd="0" destOrd="0" presId="urn:microsoft.com/office/officeart/2018/5/layout/IconCircleLabelList"/>
    <dgm:cxn modelId="{04AB9074-DEA3-4F9E-8E41-DFCF3A678629}" srcId="{10F2A067-9C6B-4DD7-8702-A8A9CACEDB60}" destId="{C713B5AC-65EB-4194-ACB7-14F5DE0470CE}" srcOrd="2" destOrd="0" parTransId="{5380C016-FF9E-4DDC-851D-16898F315A6C}" sibTransId="{4630863E-8660-47D3-A37B-CCB00C11CEB2}"/>
    <dgm:cxn modelId="{7FE470A1-5AD3-479B-98FC-3132381873DD}" srcId="{10F2A067-9C6B-4DD7-8702-A8A9CACEDB60}" destId="{5FF24466-3BB3-4BE2-9B0A-B1CCC8415365}" srcOrd="0" destOrd="0" parTransId="{3CE857D3-E7D4-473A-86FC-750CD35F7E16}" sibTransId="{9314EEFA-5665-4CBB-B8F8-3C0382188FA7}"/>
    <dgm:cxn modelId="{EBC2E2FB-CFE3-4C8B-910B-42E4F6CE3511}" type="presOf" srcId="{EFAC9E14-5B7F-4030-BAC9-1BF0973E4FA1}" destId="{801AFBDD-FFBC-43AA-9CD5-84C2199594A9}" srcOrd="0" destOrd="0" presId="urn:microsoft.com/office/officeart/2018/5/layout/IconCircleLabelList"/>
    <dgm:cxn modelId="{A6A65F5B-73FD-481F-A294-E374C6B13908}" type="presParOf" srcId="{CA090729-029C-496F-96F6-16B692C5ED1D}" destId="{6B8E9A53-063D-4B5E-A560-FF261419888C}" srcOrd="0" destOrd="0" presId="urn:microsoft.com/office/officeart/2018/5/layout/IconCircleLabelList"/>
    <dgm:cxn modelId="{258B55C7-779A-4566-B0D6-4B2E28A84CD6}" type="presParOf" srcId="{6B8E9A53-063D-4B5E-A560-FF261419888C}" destId="{7C1B5D56-16BF-43F7-BE61-41575FFE824B}" srcOrd="0" destOrd="0" presId="urn:microsoft.com/office/officeart/2018/5/layout/IconCircleLabelList"/>
    <dgm:cxn modelId="{A57B6F10-FA1C-4FB6-892B-2E39212B1AD2}" type="presParOf" srcId="{6B8E9A53-063D-4B5E-A560-FF261419888C}" destId="{1752A616-2827-4B3B-BB7F-8157DEFB622F}" srcOrd="1" destOrd="0" presId="urn:microsoft.com/office/officeart/2018/5/layout/IconCircleLabelList"/>
    <dgm:cxn modelId="{0BF5BE03-D8FD-400D-8C66-58C10F4C9AFA}" type="presParOf" srcId="{6B8E9A53-063D-4B5E-A560-FF261419888C}" destId="{F88477A3-C91E-44B7-9314-B307457FF8CC}" srcOrd="2" destOrd="0" presId="urn:microsoft.com/office/officeart/2018/5/layout/IconCircleLabelList"/>
    <dgm:cxn modelId="{0FCCB40F-F736-4820-AB67-D9794EB96305}" type="presParOf" srcId="{6B8E9A53-063D-4B5E-A560-FF261419888C}" destId="{A8823CF8-29C4-43DA-BBAB-85DC6B041539}" srcOrd="3" destOrd="0" presId="urn:microsoft.com/office/officeart/2018/5/layout/IconCircleLabelList"/>
    <dgm:cxn modelId="{CBFE54D2-57DE-40EB-98DB-93813D40CDB3}" type="presParOf" srcId="{CA090729-029C-496F-96F6-16B692C5ED1D}" destId="{2CF14DEB-C1C6-45ED-B139-F580F9F15179}" srcOrd="1" destOrd="0" presId="urn:microsoft.com/office/officeart/2018/5/layout/IconCircleLabelList"/>
    <dgm:cxn modelId="{8CBA13E2-F3A6-4942-B32F-801427B9DD1F}" type="presParOf" srcId="{CA090729-029C-496F-96F6-16B692C5ED1D}" destId="{8B94331C-363C-4DAD-9B01-22848F1831E7}" srcOrd="2" destOrd="0" presId="urn:microsoft.com/office/officeart/2018/5/layout/IconCircleLabelList"/>
    <dgm:cxn modelId="{DCACC405-9133-4D46-89BC-E45D5B83CD82}" type="presParOf" srcId="{8B94331C-363C-4DAD-9B01-22848F1831E7}" destId="{722F16B5-784F-432F-8A55-99FE89738788}" srcOrd="0" destOrd="0" presId="urn:microsoft.com/office/officeart/2018/5/layout/IconCircleLabelList"/>
    <dgm:cxn modelId="{67DCE943-63A5-4A7B-B0EC-83852FFE01DF}" type="presParOf" srcId="{8B94331C-363C-4DAD-9B01-22848F1831E7}" destId="{417E991C-678E-4F51-844D-CF5AC03614EB}" srcOrd="1" destOrd="0" presId="urn:microsoft.com/office/officeart/2018/5/layout/IconCircleLabelList"/>
    <dgm:cxn modelId="{0923191B-F805-44FE-A38F-5948AEADD947}" type="presParOf" srcId="{8B94331C-363C-4DAD-9B01-22848F1831E7}" destId="{3A43B06B-89E0-4F8C-8FC0-2184E50BFFD4}" srcOrd="2" destOrd="0" presId="urn:microsoft.com/office/officeart/2018/5/layout/IconCircleLabelList"/>
    <dgm:cxn modelId="{DEECE4DB-6BE8-4A15-B05A-B18B4D545CE2}" type="presParOf" srcId="{8B94331C-363C-4DAD-9B01-22848F1831E7}" destId="{801AFBDD-FFBC-43AA-9CD5-84C2199594A9}" srcOrd="3" destOrd="0" presId="urn:microsoft.com/office/officeart/2018/5/layout/IconCircleLabelList"/>
    <dgm:cxn modelId="{928989FF-BB8A-45E3-95B2-21D034DC5701}" type="presParOf" srcId="{CA090729-029C-496F-96F6-16B692C5ED1D}" destId="{BB3ED660-11DD-43C8-A504-912C24962B86}" srcOrd="3" destOrd="0" presId="urn:microsoft.com/office/officeart/2018/5/layout/IconCircleLabelList"/>
    <dgm:cxn modelId="{C97C879A-9EA5-4239-B419-56854C897EA8}" type="presParOf" srcId="{CA090729-029C-496F-96F6-16B692C5ED1D}" destId="{08A78D23-BA79-46ED-B3A9-8E3D31F88A4D}" srcOrd="4" destOrd="0" presId="urn:microsoft.com/office/officeart/2018/5/layout/IconCircleLabelList"/>
    <dgm:cxn modelId="{70E0EE0B-6D48-4B7B-8D94-5BF474F4747B}" type="presParOf" srcId="{08A78D23-BA79-46ED-B3A9-8E3D31F88A4D}" destId="{7C968480-9050-4596-9D16-71F263535EAC}" srcOrd="0" destOrd="0" presId="urn:microsoft.com/office/officeart/2018/5/layout/IconCircleLabelList"/>
    <dgm:cxn modelId="{C4F9DAEF-3ABF-4BAA-B6EE-9AD8990245E4}" type="presParOf" srcId="{08A78D23-BA79-46ED-B3A9-8E3D31F88A4D}" destId="{7D57E4E5-FCB6-406D-944D-B5EEAFA21415}" srcOrd="1" destOrd="0" presId="urn:microsoft.com/office/officeart/2018/5/layout/IconCircleLabelList"/>
    <dgm:cxn modelId="{C66151F8-59B1-4AAB-9A30-C9C2C5C22608}" type="presParOf" srcId="{08A78D23-BA79-46ED-B3A9-8E3D31F88A4D}" destId="{5987E314-2FAD-40F4-988A-9AED8FD161D8}" srcOrd="2" destOrd="0" presId="urn:microsoft.com/office/officeart/2018/5/layout/IconCircleLabelList"/>
    <dgm:cxn modelId="{C413235F-35AF-4DD6-AB2D-71FF60CFA1CE}" type="presParOf" srcId="{08A78D23-BA79-46ED-B3A9-8E3D31F88A4D}" destId="{1A85F741-DAE5-4FBE-B7BD-BF7F9119155B}" srcOrd="3" destOrd="0" presId="urn:microsoft.com/office/officeart/2018/5/layout/IconCircleLabelList"/>
    <dgm:cxn modelId="{506D0046-56A1-4BC5-9C0E-0C25AFF04384}" type="presParOf" srcId="{CA090729-029C-496F-96F6-16B692C5ED1D}" destId="{2E78DBC0-CBEC-4031-A7BB-C96A1BE19E87}" srcOrd="5" destOrd="0" presId="urn:microsoft.com/office/officeart/2018/5/layout/IconCircleLabelList"/>
    <dgm:cxn modelId="{1D3F45B3-8878-4D95-957E-C8CBCCC90411}" type="presParOf" srcId="{CA090729-029C-496F-96F6-16B692C5ED1D}" destId="{2F7EB702-B9BE-4F42-A010-CCA6FCDD6C08}" srcOrd="6" destOrd="0" presId="urn:microsoft.com/office/officeart/2018/5/layout/IconCircleLabelList"/>
    <dgm:cxn modelId="{14C6730B-6909-4BC4-943A-063A2990746A}" type="presParOf" srcId="{2F7EB702-B9BE-4F42-A010-CCA6FCDD6C08}" destId="{2A74567B-3B24-41C8-B958-8E51255CCED9}" srcOrd="0" destOrd="0" presId="urn:microsoft.com/office/officeart/2018/5/layout/IconCircleLabelList"/>
    <dgm:cxn modelId="{1105DE89-A879-4304-9712-AA495623726F}" type="presParOf" srcId="{2F7EB702-B9BE-4F42-A010-CCA6FCDD6C08}" destId="{F86451B4-1D68-45A8-8DBF-0AB3322EA78D}" srcOrd="1" destOrd="0" presId="urn:microsoft.com/office/officeart/2018/5/layout/IconCircleLabelList"/>
    <dgm:cxn modelId="{1CBFE2DB-EE70-4B85-A300-8AE54B62517C}" type="presParOf" srcId="{2F7EB702-B9BE-4F42-A010-CCA6FCDD6C08}" destId="{7ADA068D-764D-4118-BA95-29D2DCB6B2E0}" srcOrd="2" destOrd="0" presId="urn:microsoft.com/office/officeart/2018/5/layout/IconCircleLabelList"/>
    <dgm:cxn modelId="{8CF8EE3E-221F-4C18-8D60-0CBC8D4000EF}" type="presParOf" srcId="{2F7EB702-B9BE-4F42-A010-CCA6FCDD6C08}" destId="{FFC0E151-FC03-449C-B1AF-69A56F37271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7B890F-C47E-4004-A505-39E73D12426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CA82AFB-B953-4C9F-B95F-F09ADB8F460F}">
      <dgm:prSet/>
      <dgm:spPr/>
      <dgm:t>
        <a:bodyPr/>
        <a:lstStyle/>
        <a:p>
          <a:r>
            <a:rPr lang="en-US" b="1" i="0"/>
            <a:t>Phishing</a:t>
          </a:r>
          <a:r>
            <a:rPr lang="en-US" b="0" i="0"/>
            <a:t> is a cybercrime in which a target or targets are contacted by email, telephone or text message by someone posing as a legitimate institution to lure individuals into providing sensitive data such as personally identifiable information, banking and credit card details, and passwords.</a:t>
          </a:r>
          <a:endParaRPr lang="en-US"/>
        </a:p>
      </dgm:t>
    </dgm:pt>
    <dgm:pt modelId="{862C3B81-D919-4325-8074-9C03592772C5}" type="parTrans" cxnId="{D3921164-A6B8-4C35-A930-70D2D0CB46F7}">
      <dgm:prSet/>
      <dgm:spPr/>
      <dgm:t>
        <a:bodyPr/>
        <a:lstStyle/>
        <a:p>
          <a:endParaRPr lang="en-US"/>
        </a:p>
      </dgm:t>
    </dgm:pt>
    <dgm:pt modelId="{5C5F66FA-699C-4512-AC13-2AA83012649D}" type="sibTrans" cxnId="{D3921164-A6B8-4C35-A930-70D2D0CB46F7}">
      <dgm:prSet/>
      <dgm:spPr/>
      <dgm:t>
        <a:bodyPr/>
        <a:lstStyle/>
        <a:p>
          <a:endParaRPr lang="en-US"/>
        </a:p>
      </dgm:t>
    </dgm:pt>
    <dgm:pt modelId="{87DBF990-6DC3-4B35-B163-221D920766CD}">
      <dgm:prSet/>
      <dgm:spPr/>
      <dgm:t>
        <a:bodyPr/>
        <a:lstStyle/>
        <a:p>
          <a:r>
            <a:rPr lang="en-US" b="0" i="0"/>
            <a:t>Spam Phishing and Spear Phishing (Whaling)</a:t>
          </a:r>
          <a:endParaRPr lang="en-US"/>
        </a:p>
      </dgm:t>
    </dgm:pt>
    <dgm:pt modelId="{7AF14B4E-0B31-4981-9585-C7DA6D1518D3}" type="parTrans" cxnId="{FAA91409-54F4-49D3-8C35-5FBEAD70395D}">
      <dgm:prSet/>
      <dgm:spPr/>
      <dgm:t>
        <a:bodyPr/>
        <a:lstStyle/>
        <a:p>
          <a:endParaRPr lang="en-US"/>
        </a:p>
      </dgm:t>
    </dgm:pt>
    <dgm:pt modelId="{084F801C-E7E5-4F4B-8299-BA4DBD237A31}" type="sibTrans" cxnId="{FAA91409-54F4-49D3-8C35-5FBEAD70395D}">
      <dgm:prSet/>
      <dgm:spPr/>
      <dgm:t>
        <a:bodyPr/>
        <a:lstStyle/>
        <a:p>
          <a:endParaRPr lang="en-US"/>
        </a:p>
      </dgm:t>
    </dgm:pt>
    <dgm:pt modelId="{AFE35A87-4739-49F8-8338-91CD6A5C75E3}">
      <dgm:prSet/>
      <dgm:spPr/>
      <dgm:t>
        <a:bodyPr/>
        <a:lstStyle/>
        <a:p>
          <a:r>
            <a:rPr lang="en-US" b="0" i="0"/>
            <a:t>Identity theft is the crime of obtaining the personal or financial information of another person to use their identity to commit fraud, such as making unauthorized transactions or purchases.</a:t>
          </a:r>
          <a:endParaRPr lang="en-US"/>
        </a:p>
      </dgm:t>
    </dgm:pt>
    <dgm:pt modelId="{809E7136-A322-4B28-8153-0097C83D6A1A}" type="parTrans" cxnId="{282A7D02-5744-48C1-B96E-9E9AF4B25D8B}">
      <dgm:prSet/>
      <dgm:spPr/>
      <dgm:t>
        <a:bodyPr/>
        <a:lstStyle/>
        <a:p>
          <a:endParaRPr lang="en-US"/>
        </a:p>
      </dgm:t>
    </dgm:pt>
    <dgm:pt modelId="{2921E0A1-8DD2-49DD-AA0A-D56A5A89F20D}" type="sibTrans" cxnId="{282A7D02-5744-48C1-B96E-9E9AF4B25D8B}">
      <dgm:prSet/>
      <dgm:spPr/>
      <dgm:t>
        <a:bodyPr/>
        <a:lstStyle/>
        <a:p>
          <a:endParaRPr lang="en-US"/>
        </a:p>
      </dgm:t>
    </dgm:pt>
    <dgm:pt modelId="{94D0DB66-4779-4BFF-AEB9-72938170E16B}" type="pres">
      <dgm:prSet presAssocID="{127B890F-C47E-4004-A505-39E73D124262}" presName="linear" presStyleCnt="0">
        <dgm:presLayoutVars>
          <dgm:animLvl val="lvl"/>
          <dgm:resizeHandles val="exact"/>
        </dgm:presLayoutVars>
      </dgm:prSet>
      <dgm:spPr/>
    </dgm:pt>
    <dgm:pt modelId="{D1FE7E7E-57F4-4439-A4F9-DCDC91689C12}" type="pres">
      <dgm:prSet presAssocID="{ECA82AFB-B953-4C9F-B95F-F09ADB8F460F}" presName="parentText" presStyleLbl="node1" presStyleIdx="0" presStyleCnt="3">
        <dgm:presLayoutVars>
          <dgm:chMax val="0"/>
          <dgm:bulletEnabled val="1"/>
        </dgm:presLayoutVars>
      </dgm:prSet>
      <dgm:spPr/>
    </dgm:pt>
    <dgm:pt modelId="{C85AD0C5-F830-4FCF-B45A-9C53A5CD3C51}" type="pres">
      <dgm:prSet presAssocID="{5C5F66FA-699C-4512-AC13-2AA83012649D}" presName="spacer" presStyleCnt="0"/>
      <dgm:spPr/>
    </dgm:pt>
    <dgm:pt modelId="{72B66CB4-1E9D-43FD-9EF7-866F3C5FA7E3}" type="pres">
      <dgm:prSet presAssocID="{87DBF990-6DC3-4B35-B163-221D920766CD}" presName="parentText" presStyleLbl="node1" presStyleIdx="1" presStyleCnt="3">
        <dgm:presLayoutVars>
          <dgm:chMax val="0"/>
          <dgm:bulletEnabled val="1"/>
        </dgm:presLayoutVars>
      </dgm:prSet>
      <dgm:spPr/>
    </dgm:pt>
    <dgm:pt modelId="{5160F7D4-EFFC-452C-A8BC-F9C5C9A25570}" type="pres">
      <dgm:prSet presAssocID="{084F801C-E7E5-4F4B-8299-BA4DBD237A31}" presName="spacer" presStyleCnt="0"/>
      <dgm:spPr/>
    </dgm:pt>
    <dgm:pt modelId="{086B70B4-CD4E-41CC-9788-985157CCA9CF}" type="pres">
      <dgm:prSet presAssocID="{AFE35A87-4739-49F8-8338-91CD6A5C75E3}" presName="parentText" presStyleLbl="node1" presStyleIdx="2" presStyleCnt="3">
        <dgm:presLayoutVars>
          <dgm:chMax val="0"/>
          <dgm:bulletEnabled val="1"/>
        </dgm:presLayoutVars>
      </dgm:prSet>
      <dgm:spPr/>
    </dgm:pt>
  </dgm:ptLst>
  <dgm:cxnLst>
    <dgm:cxn modelId="{282A7D02-5744-48C1-B96E-9E9AF4B25D8B}" srcId="{127B890F-C47E-4004-A505-39E73D124262}" destId="{AFE35A87-4739-49F8-8338-91CD6A5C75E3}" srcOrd="2" destOrd="0" parTransId="{809E7136-A322-4B28-8153-0097C83D6A1A}" sibTransId="{2921E0A1-8DD2-49DD-AA0A-D56A5A89F20D}"/>
    <dgm:cxn modelId="{FAA91409-54F4-49D3-8C35-5FBEAD70395D}" srcId="{127B890F-C47E-4004-A505-39E73D124262}" destId="{87DBF990-6DC3-4B35-B163-221D920766CD}" srcOrd="1" destOrd="0" parTransId="{7AF14B4E-0B31-4981-9585-C7DA6D1518D3}" sibTransId="{084F801C-E7E5-4F4B-8299-BA4DBD237A31}"/>
    <dgm:cxn modelId="{DBE34A3E-93BA-42F2-9E3A-E01E81693790}" type="presOf" srcId="{ECA82AFB-B953-4C9F-B95F-F09ADB8F460F}" destId="{D1FE7E7E-57F4-4439-A4F9-DCDC91689C12}" srcOrd="0" destOrd="0" presId="urn:microsoft.com/office/officeart/2005/8/layout/vList2"/>
    <dgm:cxn modelId="{D3921164-A6B8-4C35-A930-70D2D0CB46F7}" srcId="{127B890F-C47E-4004-A505-39E73D124262}" destId="{ECA82AFB-B953-4C9F-B95F-F09ADB8F460F}" srcOrd="0" destOrd="0" parTransId="{862C3B81-D919-4325-8074-9C03592772C5}" sibTransId="{5C5F66FA-699C-4512-AC13-2AA83012649D}"/>
    <dgm:cxn modelId="{AB871C4C-AF5D-4251-8043-F9C24E83C791}" type="presOf" srcId="{87DBF990-6DC3-4B35-B163-221D920766CD}" destId="{72B66CB4-1E9D-43FD-9EF7-866F3C5FA7E3}" srcOrd="0" destOrd="0" presId="urn:microsoft.com/office/officeart/2005/8/layout/vList2"/>
    <dgm:cxn modelId="{84CC336E-F30F-4981-B3F6-744326B83EB9}" type="presOf" srcId="{127B890F-C47E-4004-A505-39E73D124262}" destId="{94D0DB66-4779-4BFF-AEB9-72938170E16B}" srcOrd="0" destOrd="0" presId="urn:microsoft.com/office/officeart/2005/8/layout/vList2"/>
    <dgm:cxn modelId="{43290583-3BAD-4414-8C20-F63B22662A44}" type="presOf" srcId="{AFE35A87-4739-49F8-8338-91CD6A5C75E3}" destId="{086B70B4-CD4E-41CC-9788-985157CCA9CF}" srcOrd="0" destOrd="0" presId="urn:microsoft.com/office/officeart/2005/8/layout/vList2"/>
    <dgm:cxn modelId="{5A0B535F-44DC-4DC8-8D79-52F28790829E}" type="presParOf" srcId="{94D0DB66-4779-4BFF-AEB9-72938170E16B}" destId="{D1FE7E7E-57F4-4439-A4F9-DCDC91689C12}" srcOrd="0" destOrd="0" presId="urn:microsoft.com/office/officeart/2005/8/layout/vList2"/>
    <dgm:cxn modelId="{90C8D489-4FAD-4035-A9FD-961A2C7DBA00}" type="presParOf" srcId="{94D0DB66-4779-4BFF-AEB9-72938170E16B}" destId="{C85AD0C5-F830-4FCF-B45A-9C53A5CD3C51}" srcOrd="1" destOrd="0" presId="urn:microsoft.com/office/officeart/2005/8/layout/vList2"/>
    <dgm:cxn modelId="{E577DB2D-103A-483F-92DA-BACD47AB3F7A}" type="presParOf" srcId="{94D0DB66-4779-4BFF-AEB9-72938170E16B}" destId="{72B66CB4-1E9D-43FD-9EF7-866F3C5FA7E3}" srcOrd="2" destOrd="0" presId="urn:microsoft.com/office/officeart/2005/8/layout/vList2"/>
    <dgm:cxn modelId="{52920166-E084-48DD-954B-24C00F217BA0}" type="presParOf" srcId="{94D0DB66-4779-4BFF-AEB9-72938170E16B}" destId="{5160F7D4-EFFC-452C-A8BC-F9C5C9A25570}" srcOrd="3" destOrd="0" presId="urn:microsoft.com/office/officeart/2005/8/layout/vList2"/>
    <dgm:cxn modelId="{6335231B-2782-4E5B-96AF-798F9E6C102A}" type="presParOf" srcId="{94D0DB66-4779-4BFF-AEB9-72938170E16B}" destId="{086B70B4-CD4E-41CC-9788-985157CCA9C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DB5C57-CFA6-4697-B343-B418E2AAC26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FBD686A-A65C-4EE7-BE1E-7B200074AB23}">
      <dgm:prSet/>
      <dgm:spPr/>
      <dgm:t>
        <a:bodyPr/>
        <a:lstStyle/>
        <a:p>
          <a:r>
            <a:rPr lang="en-US" b="0" i="0"/>
            <a:t>White hat hackers, also known as ethical hackers</a:t>
          </a:r>
          <a:endParaRPr lang="en-US"/>
        </a:p>
      </dgm:t>
    </dgm:pt>
    <dgm:pt modelId="{6396F9BE-AE88-4DA4-8EBC-3E3500DEB289}" type="parTrans" cxnId="{EBAB36DE-C091-4CF1-8E8D-BB8A55D4BABA}">
      <dgm:prSet/>
      <dgm:spPr/>
      <dgm:t>
        <a:bodyPr/>
        <a:lstStyle/>
        <a:p>
          <a:endParaRPr lang="en-US"/>
        </a:p>
      </dgm:t>
    </dgm:pt>
    <dgm:pt modelId="{410DAFAF-340D-434B-86C3-53909C41F416}" type="sibTrans" cxnId="{EBAB36DE-C091-4CF1-8E8D-BB8A55D4BABA}">
      <dgm:prSet/>
      <dgm:spPr/>
      <dgm:t>
        <a:bodyPr/>
        <a:lstStyle/>
        <a:p>
          <a:endParaRPr lang="en-US"/>
        </a:p>
      </dgm:t>
    </dgm:pt>
    <dgm:pt modelId="{A029B5B8-9457-470F-8AFD-519C0C5E6D9F}">
      <dgm:prSet/>
      <dgm:spPr/>
      <dgm:t>
        <a:bodyPr/>
        <a:lstStyle/>
        <a:p>
          <a:r>
            <a:rPr lang="en-US" b="0" i="0"/>
            <a:t>Black hat hackers</a:t>
          </a:r>
          <a:r>
            <a:rPr lang="en-US"/>
            <a:t> - </a:t>
          </a:r>
          <a:r>
            <a:rPr lang="en-US" b="0" i="0"/>
            <a:t>malicious intent</a:t>
          </a:r>
          <a:endParaRPr lang="en-US"/>
        </a:p>
      </dgm:t>
    </dgm:pt>
    <dgm:pt modelId="{D0173893-968F-40CE-A5C6-C2C3D37A94EB}" type="parTrans" cxnId="{DCC3B77A-980B-4AF6-AC2C-4B4E2F2FAF16}">
      <dgm:prSet/>
      <dgm:spPr/>
      <dgm:t>
        <a:bodyPr/>
        <a:lstStyle/>
        <a:p>
          <a:endParaRPr lang="en-US"/>
        </a:p>
      </dgm:t>
    </dgm:pt>
    <dgm:pt modelId="{6182D1A9-FB9A-4952-BAC4-3BBA470785E8}" type="sibTrans" cxnId="{DCC3B77A-980B-4AF6-AC2C-4B4E2F2FAF16}">
      <dgm:prSet/>
      <dgm:spPr/>
      <dgm:t>
        <a:bodyPr/>
        <a:lstStyle/>
        <a:p>
          <a:endParaRPr lang="en-US"/>
        </a:p>
      </dgm:t>
    </dgm:pt>
    <dgm:pt modelId="{FF370EE6-8BC9-4988-965E-EB8B4CC7FDC7}">
      <dgm:prSet/>
      <dgm:spPr/>
      <dgm:t>
        <a:bodyPr/>
        <a:lstStyle/>
        <a:p>
          <a:r>
            <a:rPr lang="en-US" b="0" i="0" dirty="0"/>
            <a:t>Gray hat hackers</a:t>
          </a:r>
        </a:p>
        <a:p>
          <a:r>
            <a:rPr lang="en-US" b="0" i="0" dirty="0"/>
            <a:t>-&gt; more likely than white hat hackers to access systems without authorization.</a:t>
          </a:r>
        </a:p>
        <a:p>
          <a:r>
            <a:rPr lang="en-US" b="0" i="0" dirty="0"/>
            <a:t>-&gt; more likely than black hat hackers to avoid doing unnecessary damage to the systems they hack.</a:t>
          </a:r>
          <a:endParaRPr lang="en-US" dirty="0"/>
        </a:p>
      </dgm:t>
    </dgm:pt>
    <dgm:pt modelId="{981C05AF-1C94-44E1-9D93-80DD06F81454}" type="parTrans" cxnId="{A8FF533A-090A-4D8A-AA16-438C74C8EF21}">
      <dgm:prSet/>
      <dgm:spPr/>
      <dgm:t>
        <a:bodyPr/>
        <a:lstStyle/>
        <a:p>
          <a:endParaRPr lang="en-US"/>
        </a:p>
      </dgm:t>
    </dgm:pt>
    <dgm:pt modelId="{482C483F-6870-4E34-808C-FD76E3E546C3}" type="sibTrans" cxnId="{A8FF533A-090A-4D8A-AA16-438C74C8EF21}">
      <dgm:prSet/>
      <dgm:spPr/>
      <dgm:t>
        <a:bodyPr/>
        <a:lstStyle/>
        <a:p>
          <a:endParaRPr lang="en-US"/>
        </a:p>
      </dgm:t>
    </dgm:pt>
    <dgm:pt modelId="{046162A2-16F8-434A-AB46-144A74729AB1}" type="pres">
      <dgm:prSet presAssocID="{A6DB5C57-CFA6-4697-B343-B418E2AAC261}" presName="linear" presStyleCnt="0">
        <dgm:presLayoutVars>
          <dgm:animLvl val="lvl"/>
          <dgm:resizeHandles val="exact"/>
        </dgm:presLayoutVars>
      </dgm:prSet>
      <dgm:spPr/>
    </dgm:pt>
    <dgm:pt modelId="{E8A45E4E-C57B-4319-A34C-DB3000B87A6A}" type="pres">
      <dgm:prSet presAssocID="{FFBD686A-A65C-4EE7-BE1E-7B200074AB23}" presName="parentText" presStyleLbl="node1" presStyleIdx="0" presStyleCnt="3">
        <dgm:presLayoutVars>
          <dgm:chMax val="0"/>
          <dgm:bulletEnabled val="1"/>
        </dgm:presLayoutVars>
      </dgm:prSet>
      <dgm:spPr/>
    </dgm:pt>
    <dgm:pt modelId="{0C78B12F-324A-4589-A87E-6F7550AF223B}" type="pres">
      <dgm:prSet presAssocID="{410DAFAF-340D-434B-86C3-53909C41F416}" presName="spacer" presStyleCnt="0"/>
      <dgm:spPr/>
    </dgm:pt>
    <dgm:pt modelId="{9564BFC4-FD3F-4EE5-8944-109F1A9D59AD}" type="pres">
      <dgm:prSet presAssocID="{A029B5B8-9457-470F-8AFD-519C0C5E6D9F}" presName="parentText" presStyleLbl="node1" presStyleIdx="1" presStyleCnt="3">
        <dgm:presLayoutVars>
          <dgm:chMax val="0"/>
          <dgm:bulletEnabled val="1"/>
        </dgm:presLayoutVars>
      </dgm:prSet>
      <dgm:spPr/>
    </dgm:pt>
    <dgm:pt modelId="{AD6D6C13-8AFD-42DE-8BE2-A4F138D3B4A2}" type="pres">
      <dgm:prSet presAssocID="{6182D1A9-FB9A-4952-BAC4-3BBA470785E8}" presName="spacer" presStyleCnt="0"/>
      <dgm:spPr/>
    </dgm:pt>
    <dgm:pt modelId="{3A6DF95F-1E03-492F-9915-96BF2601211A}" type="pres">
      <dgm:prSet presAssocID="{FF370EE6-8BC9-4988-965E-EB8B4CC7FDC7}" presName="parentText" presStyleLbl="node1" presStyleIdx="2" presStyleCnt="3">
        <dgm:presLayoutVars>
          <dgm:chMax val="0"/>
          <dgm:bulletEnabled val="1"/>
        </dgm:presLayoutVars>
      </dgm:prSet>
      <dgm:spPr/>
    </dgm:pt>
  </dgm:ptLst>
  <dgm:cxnLst>
    <dgm:cxn modelId="{9B9E100C-F353-4D34-9A2E-9F6F6CAC2DBA}" type="presOf" srcId="{A029B5B8-9457-470F-8AFD-519C0C5E6D9F}" destId="{9564BFC4-FD3F-4EE5-8944-109F1A9D59AD}" srcOrd="0" destOrd="0" presId="urn:microsoft.com/office/officeart/2005/8/layout/vList2"/>
    <dgm:cxn modelId="{A8FF533A-090A-4D8A-AA16-438C74C8EF21}" srcId="{A6DB5C57-CFA6-4697-B343-B418E2AAC261}" destId="{FF370EE6-8BC9-4988-965E-EB8B4CC7FDC7}" srcOrd="2" destOrd="0" parTransId="{981C05AF-1C94-44E1-9D93-80DD06F81454}" sibTransId="{482C483F-6870-4E34-808C-FD76E3E546C3}"/>
    <dgm:cxn modelId="{EA2E2645-DCF6-43C8-A2E0-186C7348A490}" type="presOf" srcId="{FF370EE6-8BC9-4988-965E-EB8B4CC7FDC7}" destId="{3A6DF95F-1E03-492F-9915-96BF2601211A}" srcOrd="0" destOrd="0" presId="urn:microsoft.com/office/officeart/2005/8/layout/vList2"/>
    <dgm:cxn modelId="{DCC3B77A-980B-4AF6-AC2C-4B4E2F2FAF16}" srcId="{A6DB5C57-CFA6-4697-B343-B418E2AAC261}" destId="{A029B5B8-9457-470F-8AFD-519C0C5E6D9F}" srcOrd="1" destOrd="0" parTransId="{D0173893-968F-40CE-A5C6-C2C3D37A94EB}" sibTransId="{6182D1A9-FB9A-4952-BAC4-3BBA470785E8}"/>
    <dgm:cxn modelId="{3DA4BE85-82FD-4C46-9ED6-9D463E442CC6}" type="presOf" srcId="{FFBD686A-A65C-4EE7-BE1E-7B200074AB23}" destId="{E8A45E4E-C57B-4319-A34C-DB3000B87A6A}" srcOrd="0" destOrd="0" presId="urn:microsoft.com/office/officeart/2005/8/layout/vList2"/>
    <dgm:cxn modelId="{EBAB36DE-C091-4CF1-8E8D-BB8A55D4BABA}" srcId="{A6DB5C57-CFA6-4697-B343-B418E2AAC261}" destId="{FFBD686A-A65C-4EE7-BE1E-7B200074AB23}" srcOrd="0" destOrd="0" parTransId="{6396F9BE-AE88-4DA4-8EBC-3E3500DEB289}" sibTransId="{410DAFAF-340D-434B-86C3-53909C41F416}"/>
    <dgm:cxn modelId="{0F9371F2-B30F-4859-87B8-37B78284327F}" type="presOf" srcId="{A6DB5C57-CFA6-4697-B343-B418E2AAC261}" destId="{046162A2-16F8-434A-AB46-144A74729AB1}" srcOrd="0" destOrd="0" presId="urn:microsoft.com/office/officeart/2005/8/layout/vList2"/>
    <dgm:cxn modelId="{90A48E04-DEFB-4E3E-B6FE-DA256FE4A534}" type="presParOf" srcId="{046162A2-16F8-434A-AB46-144A74729AB1}" destId="{E8A45E4E-C57B-4319-A34C-DB3000B87A6A}" srcOrd="0" destOrd="0" presId="urn:microsoft.com/office/officeart/2005/8/layout/vList2"/>
    <dgm:cxn modelId="{7A4F64CA-563A-4E7E-B168-7E1A0FF069E2}" type="presParOf" srcId="{046162A2-16F8-434A-AB46-144A74729AB1}" destId="{0C78B12F-324A-4589-A87E-6F7550AF223B}" srcOrd="1" destOrd="0" presId="urn:microsoft.com/office/officeart/2005/8/layout/vList2"/>
    <dgm:cxn modelId="{28E67ABC-9E6A-4DC0-8E75-9ED2148E61EB}" type="presParOf" srcId="{046162A2-16F8-434A-AB46-144A74729AB1}" destId="{9564BFC4-FD3F-4EE5-8944-109F1A9D59AD}" srcOrd="2" destOrd="0" presId="urn:microsoft.com/office/officeart/2005/8/layout/vList2"/>
    <dgm:cxn modelId="{1E586EE4-0E36-4865-AC1D-E44F030E0D3D}" type="presParOf" srcId="{046162A2-16F8-434A-AB46-144A74729AB1}" destId="{AD6D6C13-8AFD-42DE-8BE2-A4F138D3B4A2}" srcOrd="3" destOrd="0" presId="urn:microsoft.com/office/officeart/2005/8/layout/vList2"/>
    <dgm:cxn modelId="{087B72EE-6306-4031-B361-2EFD6C0DA330}" type="presParOf" srcId="{046162A2-16F8-434A-AB46-144A74729AB1}" destId="{3A6DF95F-1E03-492F-9915-96BF2601211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235BFA-4270-428F-84B2-1410DAC7872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F3D1D71-7B69-4106-91A7-8B558EA16AD7}">
      <dgm:prSet/>
      <dgm:spPr/>
      <dgm:t>
        <a:bodyPr/>
        <a:lstStyle/>
        <a:p>
          <a:r>
            <a:rPr lang="en-US" b="0"/>
            <a:t>Social engineering is the art of exploiting human psychology, rather than technical hacking techniques, to gain access to buildings, systems or data.</a:t>
          </a:r>
          <a:endParaRPr lang="en-US"/>
        </a:p>
      </dgm:t>
    </dgm:pt>
    <dgm:pt modelId="{D4A9D261-0463-4A40-92D4-493BCB5FAF70}" type="parTrans" cxnId="{88CCEC32-7B9D-490F-924F-6912C56399BE}">
      <dgm:prSet/>
      <dgm:spPr/>
      <dgm:t>
        <a:bodyPr/>
        <a:lstStyle/>
        <a:p>
          <a:endParaRPr lang="en-US"/>
        </a:p>
      </dgm:t>
    </dgm:pt>
    <dgm:pt modelId="{A02611DC-1351-448E-8A38-0EBC8CC5CF5E}" type="sibTrans" cxnId="{88CCEC32-7B9D-490F-924F-6912C56399BE}">
      <dgm:prSet/>
      <dgm:spPr/>
      <dgm:t>
        <a:bodyPr/>
        <a:lstStyle/>
        <a:p>
          <a:endParaRPr lang="en-US"/>
        </a:p>
      </dgm:t>
    </dgm:pt>
    <dgm:pt modelId="{CFA8669F-9C47-4643-A6E8-A19158372A77}">
      <dgm:prSet/>
      <dgm:spPr/>
      <dgm:t>
        <a:bodyPr/>
        <a:lstStyle/>
        <a:p>
          <a:r>
            <a:rPr lang="en-US" b="0"/>
            <a:t>Tailgating</a:t>
          </a:r>
          <a:endParaRPr lang="en-US"/>
        </a:p>
      </dgm:t>
    </dgm:pt>
    <dgm:pt modelId="{A1C2EE75-1EB5-45D1-8F95-493D2C2A97DE}" type="parTrans" cxnId="{6B086FC6-16B6-4CAF-81EE-8DD100CDF438}">
      <dgm:prSet/>
      <dgm:spPr/>
      <dgm:t>
        <a:bodyPr/>
        <a:lstStyle/>
        <a:p>
          <a:endParaRPr lang="en-US"/>
        </a:p>
      </dgm:t>
    </dgm:pt>
    <dgm:pt modelId="{E6D88996-59CC-4D38-A3CF-85D394B9B54B}" type="sibTrans" cxnId="{6B086FC6-16B6-4CAF-81EE-8DD100CDF438}">
      <dgm:prSet/>
      <dgm:spPr/>
      <dgm:t>
        <a:bodyPr/>
        <a:lstStyle/>
        <a:p>
          <a:endParaRPr lang="en-US"/>
        </a:p>
      </dgm:t>
    </dgm:pt>
    <dgm:pt modelId="{5DF7EE11-26D0-4651-998B-680ADCFF1F4A}">
      <dgm:prSet/>
      <dgm:spPr/>
      <dgm:t>
        <a:bodyPr/>
        <a:lstStyle/>
        <a:p>
          <a:r>
            <a:rPr lang="en-US"/>
            <a:t>Shoulder Surfing</a:t>
          </a:r>
        </a:p>
      </dgm:t>
    </dgm:pt>
    <dgm:pt modelId="{7B334980-29E6-4BCC-BDB5-3147B11CCDDF}" type="parTrans" cxnId="{CF5CC9AC-35CB-4E69-B00A-BDDBE744935D}">
      <dgm:prSet/>
      <dgm:spPr/>
      <dgm:t>
        <a:bodyPr/>
        <a:lstStyle/>
        <a:p>
          <a:endParaRPr lang="en-US"/>
        </a:p>
      </dgm:t>
    </dgm:pt>
    <dgm:pt modelId="{C9186393-99BE-45D0-AB5F-A6D644CB631C}" type="sibTrans" cxnId="{CF5CC9AC-35CB-4E69-B00A-BDDBE744935D}">
      <dgm:prSet/>
      <dgm:spPr/>
      <dgm:t>
        <a:bodyPr/>
        <a:lstStyle/>
        <a:p>
          <a:endParaRPr lang="en-US"/>
        </a:p>
      </dgm:t>
    </dgm:pt>
    <dgm:pt modelId="{B49344C2-E3CB-4AA8-9F72-E0854301F59A}">
      <dgm:prSet/>
      <dgm:spPr/>
      <dgm:t>
        <a:bodyPr/>
        <a:lstStyle/>
        <a:p>
          <a:r>
            <a:rPr lang="en-US" b="0"/>
            <a:t>Dumpster Diving</a:t>
          </a:r>
          <a:endParaRPr lang="en-US"/>
        </a:p>
      </dgm:t>
    </dgm:pt>
    <dgm:pt modelId="{75A53095-0C83-414E-9CBA-A51F70175C3D}" type="parTrans" cxnId="{EFD0BDE8-AC9F-4E78-AE81-54A64F959023}">
      <dgm:prSet/>
      <dgm:spPr/>
      <dgm:t>
        <a:bodyPr/>
        <a:lstStyle/>
        <a:p>
          <a:endParaRPr lang="en-US"/>
        </a:p>
      </dgm:t>
    </dgm:pt>
    <dgm:pt modelId="{2C040487-74BA-4D43-9EAE-6F735DCE2838}" type="sibTrans" cxnId="{EFD0BDE8-AC9F-4E78-AE81-54A64F959023}">
      <dgm:prSet/>
      <dgm:spPr/>
      <dgm:t>
        <a:bodyPr/>
        <a:lstStyle/>
        <a:p>
          <a:endParaRPr lang="en-US"/>
        </a:p>
      </dgm:t>
    </dgm:pt>
    <dgm:pt modelId="{9EEB1C80-5B23-4C86-9EAD-9831904CDFA2}">
      <dgm:prSet/>
      <dgm:spPr/>
      <dgm:t>
        <a:bodyPr/>
        <a:lstStyle/>
        <a:p>
          <a:r>
            <a:rPr lang="en-US"/>
            <a:t>Quid Pro Quo</a:t>
          </a:r>
        </a:p>
      </dgm:t>
    </dgm:pt>
    <dgm:pt modelId="{A170A9C4-6DC6-4FD1-AE76-7B07E27C9DC3}" type="parTrans" cxnId="{78A5354B-5FD9-41A5-8257-6CA2B464FAE8}">
      <dgm:prSet/>
      <dgm:spPr/>
      <dgm:t>
        <a:bodyPr/>
        <a:lstStyle/>
        <a:p>
          <a:endParaRPr lang="en-US"/>
        </a:p>
      </dgm:t>
    </dgm:pt>
    <dgm:pt modelId="{1A20B014-888E-404C-9F38-4249CD8E611F}" type="sibTrans" cxnId="{78A5354B-5FD9-41A5-8257-6CA2B464FAE8}">
      <dgm:prSet/>
      <dgm:spPr/>
      <dgm:t>
        <a:bodyPr/>
        <a:lstStyle/>
        <a:p>
          <a:endParaRPr lang="en-US"/>
        </a:p>
      </dgm:t>
    </dgm:pt>
    <dgm:pt modelId="{3786223F-18E9-4ABF-8ACE-6FCC70CDB7A5}">
      <dgm:prSet/>
      <dgm:spPr/>
      <dgm:t>
        <a:bodyPr/>
        <a:lstStyle/>
        <a:p>
          <a:r>
            <a:rPr lang="en-US"/>
            <a:t>Watering Hole Attacks</a:t>
          </a:r>
        </a:p>
      </dgm:t>
    </dgm:pt>
    <dgm:pt modelId="{CBA2DC40-7DBA-4D0A-93AE-9BA859444AC8}" type="parTrans" cxnId="{9AB6F8AF-0E44-4436-A40C-C5919A349501}">
      <dgm:prSet/>
      <dgm:spPr/>
      <dgm:t>
        <a:bodyPr/>
        <a:lstStyle/>
        <a:p>
          <a:endParaRPr lang="en-US"/>
        </a:p>
      </dgm:t>
    </dgm:pt>
    <dgm:pt modelId="{CD2A4D83-869C-42FA-AB97-1FE88D8167A8}" type="sibTrans" cxnId="{9AB6F8AF-0E44-4436-A40C-C5919A349501}">
      <dgm:prSet/>
      <dgm:spPr/>
      <dgm:t>
        <a:bodyPr/>
        <a:lstStyle/>
        <a:p>
          <a:endParaRPr lang="en-US"/>
        </a:p>
      </dgm:t>
    </dgm:pt>
    <dgm:pt modelId="{66D64527-6287-482E-ADE9-132C1F96AE39}" type="pres">
      <dgm:prSet presAssocID="{E5235BFA-4270-428F-84B2-1410DAC7872E}" presName="linear" presStyleCnt="0">
        <dgm:presLayoutVars>
          <dgm:animLvl val="lvl"/>
          <dgm:resizeHandles val="exact"/>
        </dgm:presLayoutVars>
      </dgm:prSet>
      <dgm:spPr/>
    </dgm:pt>
    <dgm:pt modelId="{5321D5DB-50A5-4DA1-ADFF-B3613EF9EEDE}" type="pres">
      <dgm:prSet presAssocID="{EF3D1D71-7B69-4106-91A7-8B558EA16AD7}" presName="parentText" presStyleLbl="node1" presStyleIdx="0" presStyleCnt="6">
        <dgm:presLayoutVars>
          <dgm:chMax val="0"/>
          <dgm:bulletEnabled val="1"/>
        </dgm:presLayoutVars>
      </dgm:prSet>
      <dgm:spPr/>
    </dgm:pt>
    <dgm:pt modelId="{751BC021-F45B-4101-BC7C-C71CAADCBF54}" type="pres">
      <dgm:prSet presAssocID="{A02611DC-1351-448E-8A38-0EBC8CC5CF5E}" presName="spacer" presStyleCnt="0"/>
      <dgm:spPr/>
    </dgm:pt>
    <dgm:pt modelId="{C329D2BC-4DB0-420D-907D-B6415749B132}" type="pres">
      <dgm:prSet presAssocID="{CFA8669F-9C47-4643-A6E8-A19158372A77}" presName="parentText" presStyleLbl="node1" presStyleIdx="1" presStyleCnt="6">
        <dgm:presLayoutVars>
          <dgm:chMax val="0"/>
          <dgm:bulletEnabled val="1"/>
        </dgm:presLayoutVars>
      </dgm:prSet>
      <dgm:spPr/>
    </dgm:pt>
    <dgm:pt modelId="{C4863AA1-9258-4797-886C-AA5001573D22}" type="pres">
      <dgm:prSet presAssocID="{E6D88996-59CC-4D38-A3CF-85D394B9B54B}" presName="spacer" presStyleCnt="0"/>
      <dgm:spPr/>
    </dgm:pt>
    <dgm:pt modelId="{474B86E0-6A11-4F7B-AEC0-9D9A27B93EBC}" type="pres">
      <dgm:prSet presAssocID="{5DF7EE11-26D0-4651-998B-680ADCFF1F4A}" presName="parentText" presStyleLbl="node1" presStyleIdx="2" presStyleCnt="6">
        <dgm:presLayoutVars>
          <dgm:chMax val="0"/>
          <dgm:bulletEnabled val="1"/>
        </dgm:presLayoutVars>
      </dgm:prSet>
      <dgm:spPr/>
    </dgm:pt>
    <dgm:pt modelId="{E7A8F086-F028-4C34-A93B-74D64F3CAC5F}" type="pres">
      <dgm:prSet presAssocID="{C9186393-99BE-45D0-AB5F-A6D644CB631C}" presName="spacer" presStyleCnt="0"/>
      <dgm:spPr/>
    </dgm:pt>
    <dgm:pt modelId="{DDA21F31-B572-4232-9A22-B6B270B78693}" type="pres">
      <dgm:prSet presAssocID="{B49344C2-E3CB-4AA8-9F72-E0854301F59A}" presName="parentText" presStyleLbl="node1" presStyleIdx="3" presStyleCnt="6">
        <dgm:presLayoutVars>
          <dgm:chMax val="0"/>
          <dgm:bulletEnabled val="1"/>
        </dgm:presLayoutVars>
      </dgm:prSet>
      <dgm:spPr/>
    </dgm:pt>
    <dgm:pt modelId="{E1C55985-133C-4B02-AACB-E61913E9DA7E}" type="pres">
      <dgm:prSet presAssocID="{2C040487-74BA-4D43-9EAE-6F735DCE2838}" presName="spacer" presStyleCnt="0"/>
      <dgm:spPr/>
    </dgm:pt>
    <dgm:pt modelId="{E0E84E1B-A8DF-4017-96DE-E26122FB1F8F}" type="pres">
      <dgm:prSet presAssocID="{9EEB1C80-5B23-4C86-9EAD-9831904CDFA2}" presName="parentText" presStyleLbl="node1" presStyleIdx="4" presStyleCnt="6">
        <dgm:presLayoutVars>
          <dgm:chMax val="0"/>
          <dgm:bulletEnabled val="1"/>
        </dgm:presLayoutVars>
      </dgm:prSet>
      <dgm:spPr/>
    </dgm:pt>
    <dgm:pt modelId="{55AD8DCC-629E-4C94-B48B-815D06F2D2B5}" type="pres">
      <dgm:prSet presAssocID="{1A20B014-888E-404C-9F38-4249CD8E611F}" presName="spacer" presStyleCnt="0"/>
      <dgm:spPr/>
    </dgm:pt>
    <dgm:pt modelId="{06D66A9B-D7AC-486A-92FF-768C454BDB61}" type="pres">
      <dgm:prSet presAssocID="{3786223F-18E9-4ABF-8ACE-6FCC70CDB7A5}" presName="parentText" presStyleLbl="node1" presStyleIdx="5" presStyleCnt="6">
        <dgm:presLayoutVars>
          <dgm:chMax val="0"/>
          <dgm:bulletEnabled val="1"/>
        </dgm:presLayoutVars>
      </dgm:prSet>
      <dgm:spPr/>
    </dgm:pt>
  </dgm:ptLst>
  <dgm:cxnLst>
    <dgm:cxn modelId="{10CD541C-62AC-4E79-A8F4-C33D886D77E7}" type="presOf" srcId="{9EEB1C80-5B23-4C86-9EAD-9831904CDFA2}" destId="{E0E84E1B-A8DF-4017-96DE-E26122FB1F8F}" srcOrd="0" destOrd="0" presId="urn:microsoft.com/office/officeart/2005/8/layout/vList2"/>
    <dgm:cxn modelId="{248AE72F-1C88-4483-8F21-492F96901E98}" type="presOf" srcId="{3786223F-18E9-4ABF-8ACE-6FCC70CDB7A5}" destId="{06D66A9B-D7AC-486A-92FF-768C454BDB61}" srcOrd="0" destOrd="0" presId="urn:microsoft.com/office/officeart/2005/8/layout/vList2"/>
    <dgm:cxn modelId="{88CCEC32-7B9D-490F-924F-6912C56399BE}" srcId="{E5235BFA-4270-428F-84B2-1410DAC7872E}" destId="{EF3D1D71-7B69-4106-91A7-8B558EA16AD7}" srcOrd="0" destOrd="0" parTransId="{D4A9D261-0463-4A40-92D4-493BCB5FAF70}" sibTransId="{A02611DC-1351-448E-8A38-0EBC8CC5CF5E}"/>
    <dgm:cxn modelId="{78A5354B-5FD9-41A5-8257-6CA2B464FAE8}" srcId="{E5235BFA-4270-428F-84B2-1410DAC7872E}" destId="{9EEB1C80-5B23-4C86-9EAD-9831904CDFA2}" srcOrd="4" destOrd="0" parTransId="{A170A9C4-6DC6-4FD1-AE76-7B07E27C9DC3}" sibTransId="{1A20B014-888E-404C-9F38-4249CD8E611F}"/>
    <dgm:cxn modelId="{594A6158-13AB-43C9-BF25-08E746E33E94}" type="presOf" srcId="{B49344C2-E3CB-4AA8-9F72-E0854301F59A}" destId="{DDA21F31-B572-4232-9A22-B6B270B78693}" srcOrd="0" destOrd="0" presId="urn:microsoft.com/office/officeart/2005/8/layout/vList2"/>
    <dgm:cxn modelId="{EBBBE09C-0B50-4E46-8959-8DAF2D837DE8}" type="presOf" srcId="{5DF7EE11-26D0-4651-998B-680ADCFF1F4A}" destId="{474B86E0-6A11-4F7B-AEC0-9D9A27B93EBC}" srcOrd="0" destOrd="0" presId="urn:microsoft.com/office/officeart/2005/8/layout/vList2"/>
    <dgm:cxn modelId="{CF5CC9AC-35CB-4E69-B00A-BDDBE744935D}" srcId="{E5235BFA-4270-428F-84B2-1410DAC7872E}" destId="{5DF7EE11-26D0-4651-998B-680ADCFF1F4A}" srcOrd="2" destOrd="0" parTransId="{7B334980-29E6-4BCC-BDB5-3147B11CCDDF}" sibTransId="{C9186393-99BE-45D0-AB5F-A6D644CB631C}"/>
    <dgm:cxn modelId="{9AB6F8AF-0E44-4436-A40C-C5919A349501}" srcId="{E5235BFA-4270-428F-84B2-1410DAC7872E}" destId="{3786223F-18E9-4ABF-8ACE-6FCC70CDB7A5}" srcOrd="5" destOrd="0" parTransId="{CBA2DC40-7DBA-4D0A-93AE-9BA859444AC8}" sibTransId="{CD2A4D83-869C-42FA-AB97-1FE88D8167A8}"/>
    <dgm:cxn modelId="{A0CB35B1-BF1B-455F-8088-5A4067160459}" type="presOf" srcId="{CFA8669F-9C47-4643-A6E8-A19158372A77}" destId="{C329D2BC-4DB0-420D-907D-B6415749B132}" srcOrd="0" destOrd="0" presId="urn:microsoft.com/office/officeart/2005/8/layout/vList2"/>
    <dgm:cxn modelId="{692B87B7-660C-47E3-A1CF-AB67AFFD734E}" type="presOf" srcId="{E5235BFA-4270-428F-84B2-1410DAC7872E}" destId="{66D64527-6287-482E-ADE9-132C1F96AE39}" srcOrd="0" destOrd="0" presId="urn:microsoft.com/office/officeart/2005/8/layout/vList2"/>
    <dgm:cxn modelId="{6B086FC6-16B6-4CAF-81EE-8DD100CDF438}" srcId="{E5235BFA-4270-428F-84B2-1410DAC7872E}" destId="{CFA8669F-9C47-4643-A6E8-A19158372A77}" srcOrd="1" destOrd="0" parTransId="{A1C2EE75-1EB5-45D1-8F95-493D2C2A97DE}" sibTransId="{E6D88996-59CC-4D38-A3CF-85D394B9B54B}"/>
    <dgm:cxn modelId="{15EF1BDE-B4FF-42B2-B779-EC3FA5C4A949}" type="presOf" srcId="{EF3D1D71-7B69-4106-91A7-8B558EA16AD7}" destId="{5321D5DB-50A5-4DA1-ADFF-B3613EF9EEDE}" srcOrd="0" destOrd="0" presId="urn:microsoft.com/office/officeart/2005/8/layout/vList2"/>
    <dgm:cxn modelId="{EFD0BDE8-AC9F-4E78-AE81-54A64F959023}" srcId="{E5235BFA-4270-428F-84B2-1410DAC7872E}" destId="{B49344C2-E3CB-4AA8-9F72-E0854301F59A}" srcOrd="3" destOrd="0" parTransId="{75A53095-0C83-414E-9CBA-A51F70175C3D}" sibTransId="{2C040487-74BA-4D43-9EAE-6F735DCE2838}"/>
    <dgm:cxn modelId="{254C08E8-7DC2-4028-8174-B79E4F30D9F1}" type="presParOf" srcId="{66D64527-6287-482E-ADE9-132C1F96AE39}" destId="{5321D5DB-50A5-4DA1-ADFF-B3613EF9EEDE}" srcOrd="0" destOrd="0" presId="urn:microsoft.com/office/officeart/2005/8/layout/vList2"/>
    <dgm:cxn modelId="{B85D1342-586E-4D8C-8B34-B4B8BD7B4FC9}" type="presParOf" srcId="{66D64527-6287-482E-ADE9-132C1F96AE39}" destId="{751BC021-F45B-4101-BC7C-C71CAADCBF54}" srcOrd="1" destOrd="0" presId="urn:microsoft.com/office/officeart/2005/8/layout/vList2"/>
    <dgm:cxn modelId="{439AD37A-DF55-43DC-AA33-B4FE600BED55}" type="presParOf" srcId="{66D64527-6287-482E-ADE9-132C1F96AE39}" destId="{C329D2BC-4DB0-420D-907D-B6415749B132}" srcOrd="2" destOrd="0" presId="urn:microsoft.com/office/officeart/2005/8/layout/vList2"/>
    <dgm:cxn modelId="{3D586BF4-1398-4A10-812A-C53BFEB15358}" type="presParOf" srcId="{66D64527-6287-482E-ADE9-132C1F96AE39}" destId="{C4863AA1-9258-4797-886C-AA5001573D22}" srcOrd="3" destOrd="0" presId="urn:microsoft.com/office/officeart/2005/8/layout/vList2"/>
    <dgm:cxn modelId="{8D8DC9C7-C310-48B7-807D-6FB14DB467C4}" type="presParOf" srcId="{66D64527-6287-482E-ADE9-132C1F96AE39}" destId="{474B86E0-6A11-4F7B-AEC0-9D9A27B93EBC}" srcOrd="4" destOrd="0" presId="urn:microsoft.com/office/officeart/2005/8/layout/vList2"/>
    <dgm:cxn modelId="{79355928-676D-4EA5-9AAC-64EAA78A7025}" type="presParOf" srcId="{66D64527-6287-482E-ADE9-132C1F96AE39}" destId="{E7A8F086-F028-4C34-A93B-74D64F3CAC5F}" srcOrd="5" destOrd="0" presId="urn:microsoft.com/office/officeart/2005/8/layout/vList2"/>
    <dgm:cxn modelId="{169B87EB-720B-4277-B917-34FA563C88E1}" type="presParOf" srcId="{66D64527-6287-482E-ADE9-132C1F96AE39}" destId="{DDA21F31-B572-4232-9A22-B6B270B78693}" srcOrd="6" destOrd="0" presId="urn:microsoft.com/office/officeart/2005/8/layout/vList2"/>
    <dgm:cxn modelId="{37EA51E4-A170-40CB-921A-53F7760A1EE5}" type="presParOf" srcId="{66D64527-6287-482E-ADE9-132C1F96AE39}" destId="{E1C55985-133C-4B02-AACB-E61913E9DA7E}" srcOrd="7" destOrd="0" presId="urn:microsoft.com/office/officeart/2005/8/layout/vList2"/>
    <dgm:cxn modelId="{F09E94EC-133B-4606-82FE-4C0F17B6CCC5}" type="presParOf" srcId="{66D64527-6287-482E-ADE9-132C1F96AE39}" destId="{E0E84E1B-A8DF-4017-96DE-E26122FB1F8F}" srcOrd="8" destOrd="0" presId="urn:microsoft.com/office/officeart/2005/8/layout/vList2"/>
    <dgm:cxn modelId="{9950272B-9F39-40EE-A2DB-B5296B396F0D}" type="presParOf" srcId="{66D64527-6287-482E-ADE9-132C1F96AE39}" destId="{55AD8DCC-629E-4C94-B48B-815D06F2D2B5}" srcOrd="9" destOrd="0" presId="urn:microsoft.com/office/officeart/2005/8/layout/vList2"/>
    <dgm:cxn modelId="{F4829D6E-96C7-405A-87FF-1BA08A2D0434}" type="presParOf" srcId="{66D64527-6287-482E-ADE9-132C1F96AE39}" destId="{06D66A9B-D7AC-486A-92FF-768C454BDB6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7AEE5-14B0-4A57-A2C7-040451FFCF61}">
      <dsp:nvSpPr>
        <dsp:cNvPr id="0" name=""/>
        <dsp:cNvSpPr/>
      </dsp:nvSpPr>
      <dsp:spPr>
        <a:xfrm>
          <a:off x="0" y="419430"/>
          <a:ext cx="6900512" cy="1113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i="0" kern="1200" baseline="0"/>
            <a:t>Personal safety issues, such as cyberstalking, cyberbullying, online predators.</a:t>
          </a:r>
          <a:endParaRPr lang="en-US" sz="2800" kern="1200"/>
        </a:p>
      </dsp:txBody>
      <dsp:txXfrm>
        <a:off x="54373" y="473803"/>
        <a:ext cx="6791766" cy="1005094"/>
      </dsp:txXfrm>
    </dsp:sp>
    <dsp:sp modelId="{97039735-F62F-4B3C-9800-55F674043B98}">
      <dsp:nvSpPr>
        <dsp:cNvPr id="0" name=""/>
        <dsp:cNvSpPr/>
      </dsp:nvSpPr>
      <dsp:spPr>
        <a:xfrm>
          <a:off x="0" y="1613910"/>
          <a:ext cx="6900512" cy="11138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i="0" kern="1200" baseline="0"/>
            <a:t>Information security issues, such as phishing, identity theft, and scams.</a:t>
          </a:r>
          <a:endParaRPr lang="en-US" sz="2800" kern="1200"/>
        </a:p>
      </dsp:txBody>
      <dsp:txXfrm>
        <a:off x="54373" y="1668283"/>
        <a:ext cx="6791766" cy="1005094"/>
      </dsp:txXfrm>
    </dsp:sp>
    <dsp:sp modelId="{54F65039-B0F3-4046-BCD2-2E1D7759D9BA}">
      <dsp:nvSpPr>
        <dsp:cNvPr id="0" name=""/>
        <dsp:cNvSpPr/>
      </dsp:nvSpPr>
      <dsp:spPr>
        <a:xfrm>
          <a:off x="0" y="2808390"/>
          <a:ext cx="6900512" cy="11138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i="0" kern="1200" baseline="0"/>
            <a:t>Computer threats, such as hackers, viruses, and other malicious software.</a:t>
          </a:r>
          <a:endParaRPr lang="en-US" sz="2800" kern="1200"/>
        </a:p>
      </dsp:txBody>
      <dsp:txXfrm>
        <a:off x="54373" y="2862763"/>
        <a:ext cx="6791766" cy="1005094"/>
      </dsp:txXfrm>
    </dsp:sp>
    <dsp:sp modelId="{AE416C12-43E5-48E3-BD5D-502F5F701B5E}">
      <dsp:nvSpPr>
        <dsp:cNvPr id="0" name=""/>
        <dsp:cNvSpPr/>
      </dsp:nvSpPr>
      <dsp:spPr>
        <a:xfrm>
          <a:off x="0" y="4002870"/>
          <a:ext cx="6900512" cy="1113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i="0" kern="1200" baseline="0"/>
            <a:t>Content issues, such as obscene or offensive content.</a:t>
          </a:r>
          <a:endParaRPr lang="en-US" sz="2800" kern="1200"/>
        </a:p>
      </dsp:txBody>
      <dsp:txXfrm>
        <a:off x="54373" y="4057243"/>
        <a:ext cx="6791766" cy="1005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723A6-6D73-45E6-BC9D-5B31C46B001A}">
      <dsp:nvSpPr>
        <dsp:cNvPr id="0" name=""/>
        <dsp:cNvSpPr/>
      </dsp:nvSpPr>
      <dsp:spPr>
        <a:xfrm>
          <a:off x="0" y="80287"/>
          <a:ext cx="6900512" cy="265034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Cyberstalking is stalking or harassment carried out over the internet.</a:t>
          </a:r>
        </a:p>
      </dsp:txBody>
      <dsp:txXfrm>
        <a:off x="129379" y="209666"/>
        <a:ext cx="6641754" cy="2391584"/>
      </dsp:txXfrm>
    </dsp:sp>
    <dsp:sp modelId="{B99B6470-2F77-41A6-9207-68EC7B50E1C1}">
      <dsp:nvSpPr>
        <dsp:cNvPr id="0" name=""/>
        <dsp:cNvSpPr/>
      </dsp:nvSpPr>
      <dsp:spPr>
        <a:xfrm>
          <a:off x="0" y="2805510"/>
          <a:ext cx="6900512" cy="265034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Cyberbullying is bullying with the use of digital technologies. It can take place on social media, messaging platforms, gaming platforms and mobile phones. It is repeated behaviour, aimed at scaring, angering or shaming those who are targeted.</a:t>
          </a:r>
        </a:p>
      </dsp:txBody>
      <dsp:txXfrm>
        <a:off x="129379" y="2934889"/>
        <a:ext cx="6641754" cy="23915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B5D56-16BF-43F7-BE61-41575FFE824B}">
      <dsp:nvSpPr>
        <dsp:cNvPr id="0" name=""/>
        <dsp:cNvSpPr/>
      </dsp:nvSpPr>
      <dsp:spPr>
        <a:xfrm>
          <a:off x="813044" y="25559"/>
          <a:ext cx="1620455" cy="1620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2A616-2827-4B3B-BB7F-8157DEFB622F}">
      <dsp:nvSpPr>
        <dsp:cNvPr id="0" name=""/>
        <dsp:cNvSpPr/>
      </dsp:nvSpPr>
      <dsp:spPr>
        <a:xfrm>
          <a:off x="1158387" y="370901"/>
          <a:ext cx="929769" cy="929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823CF8-29C4-43DA-BBAB-85DC6B041539}">
      <dsp:nvSpPr>
        <dsp:cNvPr id="0" name=""/>
        <dsp:cNvSpPr/>
      </dsp:nvSpPr>
      <dsp:spPr>
        <a:xfrm>
          <a:off x="295030" y="2150746"/>
          <a:ext cx="26564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Keep a low profile.</a:t>
          </a:r>
        </a:p>
      </dsp:txBody>
      <dsp:txXfrm>
        <a:off x="295030" y="2150746"/>
        <a:ext cx="2656483" cy="720000"/>
      </dsp:txXfrm>
    </dsp:sp>
    <dsp:sp modelId="{722F16B5-784F-432F-8A55-99FE89738788}">
      <dsp:nvSpPr>
        <dsp:cNvPr id="0" name=""/>
        <dsp:cNvSpPr/>
      </dsp:nvSpPr>
      <dsp:spPr>
        <a:xfrm>
          <a:off x="3934413" y="25559"/>
          <a:ext cx="1620455" cy="1620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7E991C-678E-4F51-844D-CF5AC03614EB}">
      <dsp:nvSpPr>
        <dsp:cNvPr id="0" name=""/>
        <dsp:cNvSpPr/>
      </dsp:nvSpPr>
      <dsp:spPr>
        <a:xfrm>
          <a:off x="4279756" y="370901"/>
          <a:ext cx="929769" cy="929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1AFBDD-FFBC-43AA-9CD5-84C2199594A9}">
      <dsp:nvSpPr>
        <dsp:cNvPr id="0" name=""/>
        <dsp:cNvSpPr/>
      </dsp:nvSpPr>
      <dsp:spPr>
        <a:xfrm>
          <a:off x="3416398" y="2150746"/>
          <a:ext cx="26564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Update your software.</a:t>
          </a:r>
        </a:p>
      </dsp:txBody>
      <dsp:txXfrm>
        <a:off x="3416398" y="2150746"/>
        <a:ext cx="2656483" cy="720000"/>
      </dsp:txXfrm>
    </dsp:sp>
    <dsp:sp modelId="{7C968480-9050-4596-9D16-71F263535EAC}">
      <dsp:nvSpPr>
        <dsp:cNvPr id="0" name=""/>
        <dsp:cNvSpPr/>
      </dsp:nvSpPr>
      <dsp:spPr>
        <a:xfrm>
          <a:off x="813044" y="3534866"/>
          <a:ext cx="1620455" cy="1620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7E4E5-FCB6-406D-944D-B5EEAFA21415}">
      <dsp:nvSpPr>
        <dsp:cNvPr id="0" name=""/>
        <dsp:cNvSpPr/>
      </dsp:nvSpPr>
      <dsp:spPr>
        <a:xfrm>
          <a:off x="1158387" y="3880209"/>
          <a:ext cx="929769" cy="929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85F741-DAE5-4FBE-B7BD-BF7F9119155B}">
      <dsp:nvSpPr>
        <dsp:cNvPr id="0" name=""/>
        <dsp:cNvSpPr/>
      </dsp:nvSpPr>
      <dsp:spPr>
        <a:xfrm>
          <a:off x="295030" y="5660053"/>
          <a:ext cx="26564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Maintain a good digital hygiene.</a:t>
          </a:r>
        </a:p>
      </dsp:txBody>
      <dsp:txXfrm>
        <a:off x="295030" y="5660053"/>
        <a:ext cx="2656483" cy="720000"/>
      </dsp:txXfrm>
    </dsp:sp>
    <dsp:sp modelId="{2A74567B-3B24-41C8-B958-8E51255CCED9}">
      <dsp:nvSpPr>
        <dsp:cNvPr id="0" name=""/>
        <dsp:cNvSpPr/>
      </dsp:nvSpPr>
      <dsp:spPr>
        <a:xfrm>
          <a:off x="3934413" y="3534866"/>
          <a:ext cx="1620455" cy="162045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6451B4-1D68-45A8-8DBF-0AB3322EA78D}">
      <dsp:nvSpPr>
        <dsp:cNvPr id="0" name=""/>
        <dsp:cNvSpPr/>
      </dsp:nvSpPr>
      <dsp:spPr>
        <a:xfrm>
          <a:off x="4279756" y="3880209"/>
          <a:ext cx="929769" cy="9297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C0E151-FC03-449C-B1AF-69A56F37271C}">
      <dsp:nvSpPr>
        <dsp:cNvPr id="0" name=""/>
        <dsp:cNvSpPr/>
      </dsp:nvSpPr>
      <dsp:spPr>
        <a:xfrm>
          <a:off x="3416398" y="5660053"/>
          <a:ext cx="265648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Avoid disclosing sensitive information.</a:t>
          </a:r>
        </a:p>
      </dsp:txBody>
      <dsp:txXfrm>
        <a:off x="3416398" y="5660053"/>
        <a:ext cx="265648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E7E7E-57F4-4439-A4F9-DCDC91689C12}">
      <dsp:nvSpPr>
        <dsp:cNvPr id="0" name=""/>
        <dsp:cNvSpPr/>
      </dsp:nvSpPr>
      <dsp:spPr>
        <a:xfrm>
          <a:off x="0" y="113070"/>
          <a:ext cx="6900512" cy="173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a:t>Phishing</a:t>
          </a:r>
          <a:r>
            <a:rPr lang="en-US" sz="2000" b="0" i="0" kern="1200"/>
            <a:t> is a cybercrime in which a target or targets are contacted by email, telephone or text message by someone posing as a legitimate institution to lure individuals into providing sensitive data such as personally identifiable information, banking and credit card details, and passwords.</a:t>
          </a:r>
          <a:endParaRPr lang="en-US" sz="2000" kern="1200"/>
        </a:p>
      </dsp:txBody>
      <dsp:txXfrm>
        <a:off x="84530" y="197600"/>
        <a:ext cx="6731452" cy="1562540"/>
      </dsp:txXfrm>
    </dsp:sp>
    <dsp:sp modelId="{72B66CB4-1E9D-43FD-9EF7-866F3C5FA7E3}">
      <dsp:nvSpPr>
        <dsp:cNvPr id="0" name=""/>
        <dsp:cNvSpPr/>
      </dsp:nvSpPr>
      <dsp:spPr>
        <a:xfrm>
          <a:off x="0" y="1902270"/>
          <a:ext cx="6900512" cy="173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Spam Phishing and Spear Phishing (Whaling)</a:t>
          </a:r>
          <a:endParaRPr lang="en-US" sz="2000" kern="1200"/>
        </a:p>
      </dsp:txBody>
      <dsp:txXfrm>
        <a:off x="84530" y="1986800"/>
        <a:ext cx="6731452" cy="1562540"/>
      </dsp:txXfrm>
    </dsp:sp>
    <dsp:sp modelId="{086B70B4-CD4E-41CC-9788-985157CCA9CF}">
      <dsp:nvSpPr>
        <dsp:cNvPr id="0" name=""/>
        <dsp:cNvSpPr/>
      </dsp:nvSpPr>
      <dsp:spPr>
        <a:xfrm>
          <a:off x="0" y="3691470"/>
          <a:ext cx="6900512" cy="173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Identity theft is the crime of obtaining the personal or financial information of another person to use their identity to commit fraud, such as making unauthorized transactions or purchases.</a:t>
          </a:r>
          <a:endParaRPr lang="en-US" sz="2000" kern="1200"/>
        </a:p>
      </dsp:txBody>
      <dsp:txXfrm>
        <a:off x="84530" y="3776000"/>
        <a:ext cx="6731452" cy="15625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45E4E-C57B-4319-A34C-DB3000B87A6A}">
      <dsp:nvSpPr>
        <dsp:cNvPr id="0" name=""/>
        <dsp:cNvSpPr/>
      </dsp:nvSpPr>
      <dsp:spPr>
        <a:xfrm>
          <a:off x="0" y="44901"/>
          <a:ext cx="6900512" cy="178088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White hat hackers, also known as ethical hackers</a:t>
          </a:r>
          <a:endParaRPr lang="en-US" sz="1800" kern="1200"/>
        </a:p>
      </dsp:txBody>
      <dsp:txXfrm>
        <a:off x="86936" y="131837"/>
        <a:ext cx="6726640" cy="1607014"/>
      </dsp:txXfrm>
    </dsp:sp>
    <dsp:sp modelId="{9564BFC4-FD3F-4EE5-8944-109F1A9D59AD}">
      <dsp:nvSpPr>
        <dsp:cNvPr id="0" name=""/>
        <dsp:cNvSpPr/>
      </dsp:nvSpPr>
      <dsp:spPr>
        <a:xfrm>
          <a:off x="0" y="1877627"/>
          <a:ext cx="6900512" cy="178088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Black hat hackers</a:t>
          </a:r>
          <a:r>
            <a:rPr lang="en-US" sz="1800" kern="1200"/>
            <a:t> - </a:t>
          </a:r>
          <a:r>
            <a:rPr lang="en-US" sz="1800" b="0" i="0" kern="1200"/>
            <a:t>malicious intent</a:t>
          </a:r>
          <a:endParaRPr lang="en-US" sz="1800" kern="1200"/>
        </a:p>
      </dsp:txBody>
      <dsp:txXfrm>
        <a:off x="86936" y="1964563"/>
        <a:ext cx="6726640" cy="1607014"/>
      </dsp:txXfrm>
    </dsp:sp>
    <dsp:sp modelId="{3A6DF95F-1E03-492F-9915-96BF2601211A}">
      <dsp:nvSpPr>
        <dsp:cNvPr id="0" name=""/>
        <dsp:cNvSpPr/>
      </dsp:nvSpPr>
      <dsp:spPr>
        <a:xfrm>
          <a:off x="0" y="3710353"/>
          <a:ext cx="6900512" cy="178088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Gray hat hackers</a:t>
          </a:r>
        </a:p>
        <a:p>
          <a:pPr marL="0" lvl="0" indent="0" algn="l" defTabSz="800100">
            <a:lnSpc>
              <a:spcPct val="90000"/>
            </a:lnSpc>
            <a:spcBef>
              <a:spcPct val="0"/>
            </a:spcBef>
            <a:spcAft>
              <a:spcPct val="35000"/>
            </a:spcAft>
            <a:buNone/>
          </a:pPr>
          <a:r>
            <a:rPr lang="en-US" sz="1800" b="0" i="0" kern="1200" dirty="0"/>
            <a:t>-&gt; more likely than white hat hackers to access systems without authorization.</a:t>
          </a:r>
        </a:p>
        <a:p>
          <a:pPr marL="0" lvl="0" indent="0" algn="l" defTabSz="800100">
            <a:lnSpc>
              <a:spcPct val="90000"/>
            </a:lnSpc>
            <a:spcBef>
              <a:spcPct val="0"/>
            </a:spcBef>
            <a:spcAft>
              <a:spcPct val="35000"/>
            </a:spcAft>
            <a:buNone/>
          </a:pPr>
          <a:r>
            <a:rPr lang="en-US" sz="1800" b="0" i="0" kern="1200" dirty="0"/>
            <a:t>-&gt; more likely than black hat hackers to avoid doing unnecessary damage to the systems they hack.</a:t>
          </a:r>
          <a:endParaRPr lang="en-US" sz="1800" kern="1200" dirty="0"/>
        </a:p>
      </dsp:txBody>
      <dsp:txXfrm>
        <a:off x="86936" y="3797289"/>
        <a:ext cx="6726640" cy="16070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1D5DB-50A5-4DA1-ADFF-B3613EF9EEDE}">
      <dsp:nvSpPr>
        <dsp:cNvPr id="0" name=""/>
        <dsp:cNvSpPr/>
      </dsp:nvSpPr>
      <dsp:spPr>
        <a:xfrm>
          <a:off x="0" y="616890"/>
          <a:ext cx="6900512" cy="6762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a:t>Social engineering is the art of exploiting human psychology, rather than technical hacking techniques, to gain access to buildings, systems or data.</a:t>
          </a:r>
          <a:endParaRPr lang="en-US" sz="1700" kern="1200"/>
        </a:p>
      </dsp:txBody>
      <dsp:txXfrm>
        <a:off x="33012" y="649902"/>
        <a:ext cx="6834488" cy="610236"/>
      </dsp:txXfrm>
    </dsp:sp>
    <dsp:sp modelId="{C329D2BC-4DB0-420D-907D-B6415749B132}">
      <dsp:nvSpPr>
        <dsp:cNvPr id="0" name=""/>
        <dsp:cNvSpPr/>
      </dsp:nvSpPr>
      <dsp:spPr>
        <a:xfrm>
          <a:off x="0" y="1342110"/>
          <a:ext cx="6900512" cy="67626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a:t>Tailgating</a:t>
          </a:r>
          <a:endParaRPr lang="en-US" sz="1700" kern="1200"/>
        </a:p>
      </dsp:txBody>
      <dsp:txXfrm>
        <a:off x="33012" y="1375122"/>
        <a:ext cx="6834488" cy="610236"/>
      </dsp:txXfrm>
    </dsp:sp>
    <dsp:sp modelId="{474B86E0-6A11-4F7B-AEC0-9D9A27B93EBC}">
      <dsp:nvSpPr>
        <dsp:cNvPr id="0" name=""/>
        <dsp:cNvSpPr/>
      </dsp:nvSpPr>
      <dsp:spPr>
        <a:xfrm>
          <a:off x="0" y="2067330"/>
          <a:ext cx="6900512" cy="67626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Shoulder Surfing</a:t>
          </a:r>
        </a:p>
      </dsp:txBody>
      <dsp:txXfrm>
        <a:off x="33012" y="2100342"/>
        <a:ext cx="6834488" cy="610236"/>
      </dsp:txXfrm>
    </dsp:sp>
    <dsp:sp modelId="{DDA21F31-B572-4232-9A22-B6B270B78693}">
      <dsp:nvSpPr>
        <dsp:cNvPr id="0" name=""/>
        <dsp:cNvSpPr/>
      </dsp:nvSpPr>
      <dsp:spPr>
        <a:xfrm>
          <a:off x="0" y="2792550"/>
          <a:ext cx="6900512" cy="67626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a:t>Dumpster Diving</a:t>
          </a:r>
          <a:endParaRPr lang="en-US" sz="1700" kern="1200"/>
        </a:p>
      </dsp:txBody>
      <dsp:txXfrm>
        <a:off x="33012" y="2825562"/>
        <a:ext cx="6834488" cy="610236"/>
      </dsp:txXfrm>
    </dsp:sp>
    <dsp:sp modelId="{E0E84E1B-A8DF-4017-96DE-E26122FB1F8F}">
      <dsp:nvSpPr>
        <dsp:cNvPr id="0" name=""/>
        <dsp:cNvSpPr/>
      </dsp:nvSpPr>
      <dsp:spPr>
        <a:xfrm>
          <a:off x="0" y="3517770"/>
          <a:ext cx="6900512" cy="67626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Quid Pro Quo</a:t>
          </a:r>
        </a:p>
      </dsp:txBody>
      <dsp:txXfrm>
        <a:off x="33012" y="3550782"/>
        <a:ext cx="6834488" cy="610236"/>
      </dsp:txXfrm>
    </dsp:sp>
    <dsp:sp modelId="{06D66A9B-D7AC-486A-92FF-768C454BDB61}">
      <dsp:nvSpPr>
        <dsp:cNvPr id="0" name=""/>
        <dsp:cNvSpPr/>
      </dsp:nvSpPr>
      <dsp:spPr>
        <a:xfrm>
          <a:off x="0" y="4242990"/>
          <a:ext cx="6900512" cy="6762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Watering Hole Attacks</a:t>
          </a:r>
        </a:p>
      </dsp:txBody>
      <dsp:txXfrm>
        <a:off x="33012" y="4276002"/>
        <a:ext cx="6834488" cy="610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2841-C71E-4184-8BA5-0B193398B8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BA8F18-9A4F-4AF1-A61B-5A4E310C8D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A860BC-3361-4F8D-89A5-740B84C70928}"/>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5" name="Footer Placeholder 4">
            <a:extLst>
              <a:ext uri="{FF2B5EF4-FFF2-40B4-BE49-F238E27FC236}">
                <a16:creationId xmlns:a16="http://schemas.microsoft.com/office/drawing/2014/main" id="{04D10875-B03A-4598-A551-18153E510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2EC9C-50FC-4EB0-9829-FAE2F1F659D0}"/>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963157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1C11-6933-4903-8923-E9058BBB56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4A2721-AFB4-4C0D-8CFE-C5E78BE8A2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245B4-9BD2-498A-98CC-C32A5E85839B}"/>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5" name="Footer Placeholder 4">
            <a:extLst>
              <a:ext uri="{FF2B5EF4-FFF2-40B4-BE49-F238E27FC236}">
                <a16:creationId xmlns:a16="http://schemas.microsoft.com/office/drawing/2014/main" id="{0E9C57A7-F262-4FF7-B546-FB5EF6BBC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4C5F8-C776-4631-BF36-0DD91FBAEDCD}"/>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00756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EC3AD-50BD-4B31-8A9A-03CC2ED71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E4BCE7-732F-41BC-B762-417569A0D1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92FC0-6DE6-4376-A8AA-F0CCAABFF03C}"/>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5" name="Footer Placeholder 4">
            <a:extLst>
              <a:ext uri="{FF2B5EF4-FFF2-40B4-BE49-F238E27FC236}">
                <a16:creationId xmlns:a16="http://schemas.microsoft.com/office/drawing/2014/main" id="{898844E8-5BD6-4DC5-AD96-8C5CE7804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9B91F-3E0A-4EED-BB20-AB11C53E978F}"/>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074330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8422-6D5E-40C4-8429-9F17DA6FF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D6837-F816-4569-B5BC-DBD8670F59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95684D-E19F-41EE-B410-2C61C4AC12CC}"/>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5" name="Footer Placeholder 4">
            <a:extLst>
              <a:ext uri="{FF2B5EF4-FFF2-40B4-BE49-F238E27FC236}">
                <a16:creationId xmlns:a16="http://schemas.microsoft.com/office/drawing/2014/main" id="{FA9ED85D-3F63-464A-ACBA-0517B8522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DF710-6289-4515-B13A-8AE2848D6881}"/>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4040337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7A771-AEF8-4164-9B9E-C2332024A8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49B7F1-97A4-4B02-929A-80ABC93A61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84477-A504-47B4-A9A4-2360CACA5BAE}"/>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5" name="Footer Placeholder 4">
            <a:extLst>
              <a:ext uri="{FF2B5EF4-FFF2-40B4-BE49-F238E27FC236}">
                <a16:creationId xmlns:a16="http://schemas.microsoft.com/office/drawing/2014/main" id="{135E7C75-3A47-48AE-AA0B-DBA65272F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84FC3-D712-4F2A-82D2-F9746CB6A044}"/>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513170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9339-9FC8-478F-8AA7-6103AF197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4C55F-EC4E-4BE5-9167-EBE0B1FAA0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242DBC-ED96-4426-8E57-2C8B8784BB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38B9D0-919F-433C-803D-CE141A9AE72D}"/>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6" name="Footer Placeholder 5">
            <a:extLst>
              <a:ext uri="{FF2B5EF4-FFF2-40B4-BE49-F238E27FC236}">
                <a16:creationId xmlns:a16="http://schemas.microsoft.com/office/drawing/2014/main" id="{08F91028-F965-49FC-BB08-701CC1F87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FF1371-F131-4943-A946-FC0040FB0AC4}"/>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601852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A235-F46E-45C6-B6C8-700AA272FB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A91695-ACF1-4463-906A-E474B2439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CAB33D-3506-4FA6-8ECB-56B5FD0C2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681D8A-4330-46C1-B02A-96C06FE7D5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6E4294-4638-447F-9559-A6DC45C97C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F355DD-BD5C-41AF-AFA0-336EF69B82D3}"/>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8" name="Footer Placeholder 7">
            <a:extLst>
              <a:ext uri="{FF2B5EF4-FFF2-40B4-BE49-F238E27FC236}">
                <a16:creationId xmlns:a16="http://schemas.microsoft.com/office/drawing/2014/main" id="{63998BA2-B897-4677-8FF0-DACA793F21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9D4C1-4368-4BBB-A641-3FE0372DAB6A}"/>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18046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5B20-07CE-4B78-9592-4EBD7F5254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6ACFA-7CE6-42DC-AAF6-420E76F0EC34}"/>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4" name="Footer Placeholder 3">
            <a:extLst>
              <a:ext uri="{FF2B5EF4-FFF2-40B4-BE49-F238E27FC236}">
                <a16:creationId xmlns:a16="http://schemas.microsoft.com/office/drawing/2014/main" id="{5FA82089-8935-46E3-914C-F63CFCCEA4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BFEFF3-3242-43D3-8E4A-510739B11DE7}"/>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02238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223BA9-FE1C-4F05-BAF6-F21690D469DC}"/>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3" name="Footer Placeholder 2">
            <a:extLst>
              <a:ext uri="{FF2B5EF4-FFF2-40B4-BE49-F238E27FC236}">
                <a16:creationId xmlns:a16="http://schemas.microsoft.com/office/drawing/2014/main" id="{F4BF3126-3BD1-4149-B71A-3A5D6EC0C4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A9217-9037-4729-B310-DE7887203346}"/>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691351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80AA-95A6-4E8D-A266-31AA8A41E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A9E482-FD1B-452A-A880-6F2445F804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626E33-0A1B-4B58-8829-CDC632D9BA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8E62D8-7211-4A95-A8B7-C21A62F704DC}"/>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6" name="Footer Placeholder 5">
            <a:extLst>
              <a:ext uri="{FF2B5EF4-FFF2-40B4-BE49-F238E27FC236}">
                <a16:creationId xmlns:a16="http://schemas.microsoft.com/office/drawing/2014/main" id="{DBA8C14C-D321-4C9B-9647-8E0DCBC45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8CA3D9-CF73-4E74-9BD6-3DE8A92CF625}"/>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652307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1357-CF0A-4B86-A2F0-67E99AD853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54138E-38EF-4EDF-9174-E513254E64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7D485E-71AA-40EF-AAEC-9EAC638FC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F619D-5545-4944-97CD-823AE3A95005}"/>
              </a:ext>
            </a:extLst>
          </p:cNvPr>
          <p:cNvSpPr>
            <a:spLocks noGrp="1"/>
          </p:cNvSpPr>
          <p:nvPr>
            <p:ph type="dt" sz="half" idx="10"/>
          </p:nvPr>
        </p:nvSpPr>
        <p:spPr/>
        <p:txBody>
          <a:bodyPr/>
          <a:lstStyle/>
          <a:p>
            <a:fld id="{379F1ACF-7794-444A-8149-B46E1585D964}" type="datetimeFigureOut">
              <a:rPr lang="en-US" smtClean="0"/>
              <a:t>12-Apr-21</a:t>
            </a:fld>
            <a:endParaRPr lang="en-US"/>
          </a:p>
        </p:txBody>
      </p:sp>
      <p:sp>
        <p:nvSpPr>
          <p:cNvPr id="6" name="Footer Placeholder 5">
            <a:extLst>
              <a:ext uri="{FF2B5EF4-FFF2-40B4-BE49-F238E27FC236}">
                <a16:creationId xmlns:a16="http://schemas.microsoft.com/office/drawing/2014/main" id="{2525D4D3-75E1-4F6E-8551-9B1E7B8EB1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1DBBB-4F63-4D11-95C1-83E9274D84B2}"/>
              </a:ext>
            </a:extLst>
          </p:cNvPr>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194885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DD3205-07D5-4C51-829F-84BE6AFA22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F74167-41FD-405F-B019-8E4C78A7D1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94DA8-5340-4092-A0A5-406E2E8ADD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F1ACF-7794-444A-8149-B46E1585D964}" type="datetimeFigureOut">
              <a:rPr lang="en-US" smtClean="0"/>
              <a:t>12-Apr-21</a:t>
            </a:fld>
            <a:endParaRPr lang="en-US"/>
          </a:p>
        </p:txBody>
      </p:sp>
      <p:sp>
        <p:nvSpPr>
          <p:cNvPr id="5" name="Footer Placeholder 4">
            <a:extLst>
              <a:ext uri="{FF2B5EF4-FFF2-40B4-BE49-F238E27FC236}">
                <a16:creationId xmlns:a16="http://schemas.microsoft.com/office/drawing/2014/main" id="{C53F53E7-801F-4E07-8A30-1029EB59D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579BC9-D357-4A48-B11F-1B7DF05733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E1D97A-824C-4AB0-92F3-5031313B887F}" type="slidenum">
              <a:rPr lang="en-US" smtClean="0"/>
              <a:t>‹#›</a:t>
            </a:fld>
            <a:endParaRPr lang="en-US"/>
          </a:p>
        </p:txBody>
      </p:sp>
    </p:spTree>
    <p:extLst>
      <p:ext uri="{BB962C8B-B14F-4D97-AF65-F5344CB8AC3E}">
        <p14:creationId xmlns:p14="http://schemas.microsoft.com/office/powerpoint/2010/main" val="1585332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8" Type="http://schemas.openxmlformats.org/officeDocument/2006/relationships/hyperlink" Target="https://gulfnews.com/going-out/society/cyber-bullying-hear-it-from-victims-in-uae-1.2224629" TargetMode="External"/><Relationship Id="rId3" Type="http://schemas.openxmlformats.org/officeDocument/2006/relationships/hyperlink" Target="https://www.unicef.org/end-violence/how-to-stop-cyberbullying" TargetMode="External"/><Relationship Id="rId7" Type="http://schemas.openxmlformats.org/officeDocument/2006/relationships/hyperlink" Target="https://usa.kaspersky.com/resource-center/definitions/what-is-social-engineering" TargetMode="External"/><Relationship Id="rId2" Type="http://schemas.openxmlformats.org/officeDocument/2006/relationships/hyperlink" Target="https://www.tripwire.com/state-of-security/security-awareness/what-cyberstalking-prevent/" TargetMode="External"/><Relationship Id="rId1" Type="http://schemas.openxmlformats.org/officeDocument/2006/relationships/slideLayout" Target="../slideLayouts/slideLayout1.xml"/><Relationship Id="rId6" Type="http://schemas.openxmlformats.org/officeDocument/2006/relationships/hyperlink" Target="https://searchsecurity.techtarget.com/definition/hacker" TargetMode="External"/><Relationship Id="rId5" Type="http://schemas.openxmlformats.org/officeDocument/2006/relationships/hyperlink" Target="https://www.investopedia.com/terms/i/identitytheft.asp#:~:text=Identity%20theft%20is%20the%20crime,making%20unauthorized%20transactions%20or%20purchases" TargetMode="External"/><Relationship Id="rId4" Type="http://schemas.openxmlformats.org/officeDocument/2006/relationships/hyperlink" Target="https://www.phishing.org/what-is-phishing#:~:text=Phishing%20is%20a%20cybercrime%20in,credit%20card%20details%2C%20and%20password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05A48E30-5205-45F6-A502-08B3BD25D2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9437"/>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F18FC-2999-4696-8EE1-5575A56FA2F7}"/>
              </a:ext>
            </a:extLst>
          </p:cNvPr>
          <p:cNvSpPr>
            <a:spLocks noGrp="1"/>
          </p:cNvSpPr>
          <p:nvPr>
            <p:ph type="ctrTitle"/>
          </p:nvPr>
        </p:nvSpPr>
        <p:spPr>
          <a:xfrm>
            <a:off x="1097280" y="325550"/>
            <a:ext cx="10058400" cy="3103450"/>
          </a:xfrm>
          <a:effectLst>
            <a:outerShdw blurRad="50800" dist="38100" dir="2700000" algn="tl" rotWithShape="0">
              <a:prstClr val="black">
                <a:alpha val="40000"/>
              </a:prstClr>
            </a:outerShdw>
          </a:effectLst>
        </p:spPr>
        <p:txBody>
          <a:bodyPr>
            <a:normAutofit/>
          </a:bodyPr>
          <a:lstStyle/>
          <a:p>
            <a:r>
              <a:rPr lang="en-US" sz="5200" dirty="0"/>
              <a:t>Lecture 1 </a:t>
            </a:r>
            <a:br>
              <a:rPr lang="en-US" sz="5200" dirty="0"/>
            </a:br>
            <a:r>
              <a:rPr lang="en-US" sz="5200" dirty="0"/>
              <a:t>Cyber Security Essentials</a:t>
            </a:r>
            <a:br>
              <a:rPr lang="en-US" sz="5200" dirty="0"/>
            </a:br>
            <a:r>
              <a:rPr lang="en-US" sz="5200" dirty="0"/>
              <a:t>20CYS114</a:t>
            </a:r>
          </a:p>
        </p:txBody>
      </p:sp>
      <p:sp>
        <p:nvSpPr>
          <p:cNvPr id="3" name="Subtitle 2">
            <a:extLst>
              <a:ext uri="{FF2B5EF4-FFF2-40B4-BE49-F238E27FC236}">
                <a16:creationId xmlns:a16="http://schemas.microsoft.com/office/drawing/2014/main" id="{108B4E42-5C94-4424-8476-B9F3FD022988}"/>
              </a:ext>
            </a:extLst>
          </p:cNvPr>
          <p:cNvSpPr>
            <a:spLocks noGrp="1"/>
          </p:cNvSpPr>
          <p:nvPr>
            <p:ph type="subTitle" idx="1"/>
          </p:nvPr>
        </p:nvSpPr>
        <p:spPr>
          <a:xfrm>
            <a:off x="1097280" y="3531772"/>
            <a:ext cx="10058400" cy="1282707"/>
          </a:xfrm>
          <a:effectLst>
            <a:outerShdw blurRad="50800" dist="38100" dir="2700000" algn="tl" rotWithShape="0">
              <a:prstClr val="black">
                <a:alpha val="40000"/>
              </a:prstClr>
            </a:outerShdw>
          </a:effectLst>
        </p:spPr>
        <p:txBody>
          <a:bodyPr>
            <a:normAutofit lnSpcReduction="10000"/>
          </a:bodyPr>
          <a:lstStyle/>
          <a:p>
            <a:r>
              <a:rPr lang="en-US" dirty="0">
                <a:solidFill>
                  <a:schemeClr val="accent1">
                    <a:lumMod val="50000"/>
                  </a:schemeClr>
                </a:solidFill>
              </a:rPr>
              <a:t>-Saurabh Shrivastava</a:t>
            </a:r>
          </a:p>
          <a:p>
            <a:r>
              <a:rPr lang="en-US" dirty="0">
                <a:solidFill>
                  <a:schemeClr val="accent1">
                    <a:lumMod val="50000"/>
                  </a:schemeClr>
                </a:solidFill>
              </a:rPr>
              <a:t>TIFAC Core in Cyber Security</a:t>
            </a:r>
          </a:p>
          <a:p>
            <a:r>
              <a:rPr lang="en-US" dirty="0">
                <a:solidFill>
                  <a:schemeClr val="accent1">
                    <a:lumMod val="50000"/>
                  </a:schemeClr>
                </a:solidFill>
              </a:rPr>
              <a:t>Amrita Vishwa Vidyapeetham</a:t>
            </a:r>
          </a:p>
        </p:txBody>
      </p:sp>
    </p:spTree>
    <p:extLst>
      <p:ext uri="{BB962C8B-B14F-4D97-AF65-F5344CB8AC3E}">
        <p14:creationId xmlns:p14="http://schemas.microsoft.com/office/powerpoint/2010/main" val="775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EAEB986-2005-4667-A085-3CAE463D716C}"/>
              </a:ext>
            </a:extLst>
          </p:cNvPr>
          <p:cNvSpPr>
            <a:spLocks noGrp="1"/>
          </p:cNvSpPr>
          <p:nvPr>
            <p:ph type="title"/>
          </p:nvPr>
        </p:nvSpPr>
        <p:spPr>
          <a:xfrm>
            <a:off x="640079" y="2053641"/>
            <a:ext cx="3669161" cy="2760098"/>
          </a:xfrm>
        </p:spPr>
        <p:txBody>
          <a:bodyPr>
            <a:normAutofit/>
          </a:bodyPr>
          <a:lstStyle/>
          <a:p>
            <a:r>
              <a:rPr lang="en-US" b="1">
                <a:solidFill>
                  <a:srgbClr val="FFFFFF"/>
                </a:solidFill>
              </a:rPr>
              <a:t>Malwares</a:t>
            </a:r>
          </a:p>
        </p:txBody>
      </p:sp>
      <p:sp>
        <p:nvSpPr>
          <p:cNvPr id="3" name="Content Placeholder 2">
            <a:extLst>
              <a:ext uri="{FF2B5EF4-FFF2-40B4-BE49-F238E27FC236}">
                <a16:creationId xmlns:a16="http://schemas.microsoft.com/office/drawing/2014/main" id="{C434F9BF-7EE2-4B23-8F97-831C7F460CCF}"/>
              </a:ext>
            </a:extLst>
          </p:cNvPr>
          <p:cNvSpPr>
            <a:spLocks noGrp="1"/>
          </p:cNvSpPr>
          <p:nvPr>
            <p:ph idx="1"/>
          </p:nvPr>
        </p:nvSpPr>
        <p:spPr>
          <a:xfrm>
            <a:off x="6090574" y="801866"/>
            <a:ext cx="5306084" cy="5230634"/>
          </a:xfrm>
        </p:spPr>
        <p:txBody>
          <a:bodyPr anchor="ctr">
            <a:normAutofit/>
          </a:bodyPr>
          <a:lstStyle/>
          <a:p>
            <a:r>
              <a:rPr lang="en-US" sz="2400" b="0" i="0">
                <a:solidFill>
                  <a:srgbClr val="000000"/>
                </a:solidFill>
                <a:effectLst/>
                <a:latin typeface="arial" panose="020B0604020202020204" pitchFamily="34" charset="0"/>
              </a:rPr>
              <a:t>Shorthand for malicious software, </a:t>
            </a:r>
            <a:r>
              <a:rPr lang="en-US" sz="2400" b="1" i="0">
                <a:solidFill>
                  <a:srgbClr val="000000"/>
                </a:solidFill>
                <a:effectLst/>
                <a:latin typeface="arial" panose="020B0604020202020204" pitchFamily="34" charset="0"/>
              </a:rPr>
              <a:t>malware</a:t>
            </a:r>
            <a:r>
              <a:rPr lang="en-US" sz="2400" b="0" i="0">
                <a:solidFill>
                  <a:srgbClr val="000000"/>
                </a:solidFill>
                <a:effectLst/>
                <a:latin typeface="arial" panose="020B0604020202020204" pitchFamily="34" charset="0"/>
              </a:rPr>
              <a:t> typically consists of code developed by cyberattackers, designed to cause extensive damage to data and systems or to gain unauthorized access to a network.</a:t>
            </a:r>
          </a:p>
          <a:p>
            <a:r>
              <a:rPr lang="en-US" sz="2400">
                <a:solidFill>
                  <a:srgbClr val="000000"/>
                </a:solidFill>
                <a:latin typeface="Times New Roman" panose="02020603050405020304" pitchFamily="18" charset="0"/>
                <a:cs typeface="Times New Roman" panose="02020603050405020304" pitchFamily="18" charset="0"/>
              </a:rPr>
              <a:t>Types</a:t>
            </a:r>
          </a:p>
          <a:p>
            <a:pPr marL="0" indent="0">
              <a:buNone/>
            </a:pPr>
            <a:r>
              <a:rPr lang="en-US" sz="2400">
                <a:solidFill>
                  <a:srgbClr val="000000"/>
                </a:solidFill>
                <a:latin typeface="Times New Roman" panose="02020603050405020304" pitchFamily="18" charset="0"/>
                <a:cs typeface="Times New Roman" panose="02020603050405020304" pitchFamily="18" charset="0"/>
              </a:rPr>
              <a:t>-&gt; Viruses</a:t>
            </a:r>
          </a:p>
          <a:p>
            <a:pPr marL="0" indent="0">
              <a:buNone/>
            </a:pPr>
            <a:r>
              <a:rPr lang="en-US" sz="2400">
                <a:solidFill>
                  <a:srgbClr val="000000"/>
                </a:solidFill>
                <a:latin typeface="Times New Roman" panose="02020603050405020304" pitchFamily="18" charset="0"/>
                <a:cs typeface="Times New Roman" panose="02020603050405020304" pitchFamily="18" charset="0"/>
              </a:rPr>
              <a:t>-&gt; Worms</a:t>
            </a:r>
          </a:p>
          <a:p>
            <a:pPr marL="0" indent="0">
              <a:buNone/>
            </a:pPr>
            <a:r>
              <a:rPr lang="en-US" sz="2400">
                <a:solidFill>
                  <a:srgbClr val="000000"/>
                </a:solidFill>
                <a:latin typeface="Times New Roman" panose="02020603050405020304" pitchFamily="18" charset="0"/>
                <a:cs typeface="Times New Roman" panose="02020603050405020304" pitchFamily="18" charset="0"/>
              </a:rPr>
              <a:t>-&gt; Trojan Horse</a:t>
            </a:r>
          </a:p>
          <a:p>
            <a:pPr marL="0" indent="0">
              <a:buNone/>
            </a:pPr>
            <a:r>
              <a:rPr lang="en-US" sz="2400">
                <a:solidFill>
                  <a:srgbClr val="000000"/>
                </a:solidFill>
                <a:latin typeface="Times New Roman" panose="02020603050405020304" pitchFamily="18" charset="0"/>
                <a:cs typeface="Times New Roman" panose="02020603050405020304" pitchFamily="18" charset="0"/>
              </a:rPr>
              <a:t>-&gt; Ransomware etc….</a:t>
            </a:r>
          </a:p>
        </p:txBody>
      </p:sp>
    </p:spTree>
    <p:extLst>
      <p:ext uri="{BB962C8B-B14F-4D97-AF65-F5344CB8AC3E}">
        <p14:creationId xmlns:p14="http://schemas.microsoft.com/office/powerpoint/2010/main" val="459245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DA3A4-05DA-48FC-B4C1-143645D3EE52}"/>
              </a:ext>
            </a:extLst>
          </p:cNvPr>
          <p:cNvSpPr>
            <a:spLocks noGrp="1"/>
          </p:cNvSpPr>
          <p:nvPr>
            <p:ph type="title"/>
          </p:nvPr>
        </p:nvSpPr>
        <p:spPr>
          <a:xfrm>
            <a:off x="635000" y="640823"/>
            <a:ext cx="3418659" cy="5583148"/>
          </a:xfrm>
        </p:spPr>
        <p:txBody>
          <a:bodyPr anchor="ctr">
            <a:normAutofit/>
          </a:bodyPr>
          <a:lstStyle/>
          <a:p>
            <a:r>
              <a:rPr lang="en-US" sz="5400" b="1"/>
              <a:t>Social Engineering</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4267628-1CA6-4FA4-B936-0DCFDA501E49}"/>
              </a:ext>
            </a:extLst>
          </p:cNvPr>
          <p:cNvGraphicFramePr>
            <a:graphicFrameLocks noGrp="1"/>
          </p:cNvGraphicFramePr>
          <p:nvPr>
            <p:ph idx="1"/>
            <p:extLst>
              <p:ext uri="{D42A27DB-BD31-4B8C-83A1-F6EECF244321}">
                <p14:modId xmlns:p14="http://schemas.microsoft.com/office/powerpoint/2010/main" val="184427001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828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1188-05E3-4F16-AEE5-2585291C9304}"/>
              </a:ext>
            </a:extLst>
          </p:cNvPr>
          <p:cNvSpPr>
            <a:spLocks noGrp="1"/>
          </p:cNvSpPr>
          <p:nvPr>
            <p:ph type="ctrTitle"/>
          </p:nvPr>
        </p:nvSpPr>
        <p:spPr>
          <a:xfrm>
            <a:off x="1524000" y="1122363"/>
            <a:ext cx="9144000" cy="697010"/>
          </a:xfrm>
        </p:spPr>
        <p:txBody>
          <a:bodyPr>
            <a:normAutofit fontScale="90000"/>
          </a:bodyPr>
          <a:lstStyle/>
          <a:p>
            <a:pPr algn="l"/>
            <a:r>
              <a:rPr lang="en-US" dirty="0"/>
              <a:t>References:</a:t>
            </a:r>
          </a:p>
        </p:txBody>
      </p:sp>
      <p:sp>
        <p:nvSpPr>
          <p:cNvPr id="3" name="Subtitle 2">
            <a:extLst>
              <a:ext uri="{FF2B5EF4-FFF2-40B4-BE49-F238E27FC236}">
                <a16:creationId xmlns:a16="http://schemas.microsoft.com/office/drawing/2014/main" id="{FDDAD41A-FE6D-469E-9431-7B54DACF6400}"/>
              </a:ext>
            </a:extLst>
          </p:cNvPr>
          <p:cNvSpPr>
            <a:spLocks noGrp="1"/>
          </p:cNvSpPr>
          <p:nvPr>
            <p:ph type="subTitle" idx="1"/>
          </p:nvPr>
        </p:nvSpPr>
        <p:spPr>
          <a:xfrm>
            <a:off x="1599414" y="1773237"/>
            <a:ext cx="9144000" cy="4429600"/>
          </a:xfrm>
        </p:spPr>
        <p:txBody>
          <a:bodyPr>
            <a:normAutofit fontScale="92500" lnSpcReduction="20000"/>
          </a:bodyPr>
          <a:lstStyle/>
          <a:p>
            <a:pPr marL="342900" indent="-342900" algn="l">
              <a:buFont typeface="Arial" panose="020B0604020202020204" pitchFamily="34" charset="0"/>
              <a:buChar char="•"/>
            </a:pPr>
            <a:r>
              <a:rPr lang="en-US" dirty="0">
                <a:hlinkClick r:id="rId2"/>
              </a:rPr>
              <a:t>https://www.tripwire.com/state-of-security/security-awareness/what-cyberstalking-prevent/</a:t>
            </a:r>
            <a:endParaRPr lang="en-US" dirty="0"/>
          </a:p>
          <a:p>
            <a:pPr marL="342900" indent="-342900" algn="l">
              <a:buFont typeface="Arial" panose="020B0604020202020204" pitchFamily="34" charset="0"/>
              <a:buChar char="•"/>
            </a:pPr>
            <a:r>
              <a:rPr lang="en-US" dirty="0">
                <a:hlinkClick r:id="rId3"/>
              </a:rPr>
              <a:t>https://www.unicef.org/end-violence/how-to-stop-cyberbullying</a:t>
            </a:r>
            <a:endParaRPr lang="en-US" dirty="0"/>
          </a:p>
          <a:p>
            <a:pPr marL="342900" indent="-342900" algn="l">
              <a:buFont typeface="Arial" panose="020B0604020202020204" pitchFamily="34" charset="0"/>
              <a:buChar char="•"/>
            </a:pPr>
            <a:r>
              <a:rPr lang="en-US" dirty="0">
                <a:hlinkClick r:id="rId4"/>
              </a:rPr>
              <a:t>https://www.phishing.org/what-is-phishing#:~:text=Phishing%20is%20a%20cybercrime%20in,credit%20card%20details%2C%20and%20passwords</a:t>
            </a:r>
            <a:r>
              <a:rPr lang="en-US" dirty="0"/>
              <a:t>.</a:t>
            </a:r>
          </a:p>
          <a:p>
            <a:pPr marL="342900" indent="-342900" algn="l">
              <a:buFont typeface="Arial" panose="020B0604020202020204" pitchFamily="34" charset="0"/>
              <a:buChar char="•"/>
            </a:pPr>
            <a:r>
              <a:rPr lang="en-US" dirty="0">
                <a:hlinkClick r:id="rId5"/>
              </a:rPr>
              <a:t>https://www.investopedia.com/terms/i/identitytheft.asp#:~:text=Identity%20theft%20is%20the%20crime,making%20unauthorized%20transactions%20or%20purchases</a:t>
            </a:r>
            <a:r>
              <a:rPr lang="en-US" dirty="0"/>
              <a:t>.</a:t>
            </a:r>
          </a:p>
          <a:p>
            <a:pPr marL="342900" indent="-342900" algn="l">
              <a:buFont typeface="Arial" panose="020B0604020202020204" pitchFamily="34" charset="0"/>
              <a:buChar char="•"/>
            </a:pPr>
            <a:r>
              <a:rPr lang="en-US" dirty="0">
                <a:hlinkClick r:id="rId6"/>
              </a:rPr>
              <a:t>https://searchsecurity.techtarget.com/definition/hacker</a:t>
            </a:r>
            <a:endParaRPr lang="en-US" dirty="0"/>
          </a:p>
          <a:p>
            <a:pPr marL="342900" indent="-342900" algn="l">
              <a:buFont typeface="Arial" panose="020B0604020202020204" pitchFamily="34" charset="0"/>
              <a:buChar char="•"/>
            </a:pPr>
            <a:r>
              <a:rPr lang="en-US" dirty="0">
                <a:hlinkClick r:id="rId7"/>
              </a:rPr>
              <a:t>https://usa.kaspersky.com/resource-center/definitions/what-is-social-engineering</a:t>
            </a:r>
            <a:endParaRPr lang="en-US" dirty="0"/>
          </a:p>
          <a:p>
            <a:pPr marL="342900" indent="-342900" algn="l">
              <a:buFont typeface="Arial" panose="020B0604020202020204" pitchFamily="34" charset="0"/>
              <a:buChar char="•"/>
            </a:pPr>
            <a:r>
              <a:rPr lang="en-US" dirty="0">
                <a:hlinkClick r:id="rId8"/>
              </a:rPr>
              <a:t>https://gulfnews.com/going-out/society/cyber-bullying-hear-it-from-victims-in-uae-1.2224629</a:t>
            </a:r>
            <a:endParaRPr lang="en-US" dirty="0"/>
          </a:p>
          <a:p>
            <a:pPr algn="l"/>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931100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95104A4F-73E8-4776-BDA6-9065E7DE3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328" y="867567"/>
            <a:ext cx="9610927" cy="5377590"/>
          </a:xfrm>
          <a:prstGeom prst="rect">
            <a:avLst/>
          </a:prstGeom>
        </p:spPr>
      </p:pic>
    </p:spTree>
    <p:extLst>
      <p:ext uri="{BB962C8B-B14F-4D97-AF65-F5344CB8AC3E}">
        <p14:creationId xmlns:p14="http://schemas.microsoft.com/office/powerpoint/2010/main" val="408376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E92454-13A3-47AB-AF2E-B83E22F10647}"/>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What is Cyber Safety?</a:t>
            </a:r>
          </a:p>
        </p:txBody>
      </p:sp>
    </p:spTree>
    <p:extLst>
      <p:ext uri="{BB962C8B-B14F-4D97-AF65-F5344CB8AC3E}">
        <p14:creationId xmlns:p14="http://schemas.microsoft.com/office/powerpoint/2010/main" val="234593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DE417-3C0F-4490-B3FF-7CCE4BFC505A}"/>
              </a:ext>
            </a:extLst>
          </p:cNvPr>
          <p:cNvSpPr>
            <a:spLocks noGrp="1"/>
          </p:cNvSpPr>
          <p:nvPr>
            <p:ph type="title"/>
          </p:nvPr>
        </p:nvSpPr>
        <p:spPr>
          <a:xfrm>
            <a:off x="635000" y="640823"/>
            <a:ext cx="3418659" cy="5583148"/>
          </a:xfrm>
        </p:spPr>
        <p:txBody>
          <a:bodyPr anchor="ctr">
            <a:normAutofit/>
          </a:bodyPr>
          <a:lstStyle/>
          <a:p>
            <a:r>
              <a:rPr lang="en-US" sz="5400" b="1"/>
              <a:t>What is Cyber Safety?</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AA8676D-7659-4F38-8B7A-F0A5CBE1E497}"/>
              </a:ext>
            </a:extLst>
          </p:cNvPr>
          <p:cNvGraphicFramePr>
            <a:graphicFrameLocks noGrp="1"/>
          </p:cNvGraphicFramePr>
          <p:nvPr>
            <p:ph idx="1"/>
            <p:extLst>
              <p:ext uri="{D42A27DB-BD31-4B8C-83A1-F6EECF244321}">
                <p14:modId xmlns:p14="http://schemas.microsoft.com/office/powerpoint/2010/main" val="175531193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510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365793-DEAA-4B15-8BC2-6ED918F5A6CF}"/>
              </a:ext>
            </a:extLst>
          </p:cNvPr>
          <p:cNvSpPr>
            <a:spLocks noGrp="1"/>
          </p:cNvSpPr>
          <p:nvPr>
            <p:ph type="title"/>
          </p:nvPr>
        </p:nvSpPr>
        <p:spPr>
          <a:xfrm>
            <a:off x="635000" y="640823"/>
            <a:ext cx="3418659" cy="5583148"/>
          </a:xfrm>
        </p:spPr>
        <p:txBody>
          <a:bodyPr anchor="ctr">
            <a:normAutofit/>
          </a:bodyPr>
          <a:lstStyle/>
          <a:p>
            <a:r>
              <a:rPr lang="en-US" sz="4600" b="1"/>
              <a:t>Cyberstaking and Cyberbullying</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F129EBD-BF55-4052-A525-EC020C111304}"/>
              </a:ext>
            </a:extLst>
          </p:cNvPr>
          <p:cNvGraphicFramePr>
            <a:graphicFrameLocks noGrp="1"/>
          </p:cNvGraphicFramePr>
          <p:nvPr>
            <p:ph idx="1"/>
            <p:extLst>
              <p:ext uri="{D42A27DB-BD31-4B8C-83A1-F6EECF244321}">
                <p14:modId xmlns:p14="http://schemas.microsoft.com/office/powerpoint/2010/main" val="397360111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74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AD479-D43B-4B99-9BE5-C5930708580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Cyberbullying</a:t>
            </a:r>
          </a:p>
        </p:txBody>
      </p:sp>
      <p:pic>
        <p:nvPicPr>
          <p:cNvPr id="5" name="Content Placeholder 4" descr="Text&#10;&#10;Description automatically generated">
            <a:extLst>
              <a:ext uri="{FF2B5EF4-FFF2-40B4-BE49-F238E27FC236}">
                <a16:creationId xmlns:a16="http://schemas.microsoft.com/office/drawing/2014/main" id="{45ECA60C-104F-45D9-AA18-8353F05DA5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461433"/>
            <a:ext cx="6780700" cy="3932805"/>
          </a:xfrm>
          <a:prstGeom prst="rect">
            <a:avLst/>
          </a:prstGeom>
        </p:spPr>
      </p:pic>
    </p:spTree>
    <p:extLst>
      <p:ext uri="{BB962C8B-B14F-4D97-AF65-F5344CB8AC3E}">
        <p14:creationId xmlns:p14="http://schemas.microsoft.com/office/powerpoint/2010/main" val="420712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36610E3-A5EE-43FD-B8EE-48BAA4AC6F15}"/>
              </a:ext>
            </a:extLst>
          </p:cNvPr>
          <p:cNvSpPr>
            <a:spLocks noGrp="1"/>
          </p:cNvSpPr>
          <p:nvPr>
            <p:ph type="title"/>
          </p:nvPr>
        </p:nvSpPr>
        <p:spPr>
          <a:xfrm>
            <a:off x="786385" y="841248"/>
            <a:ext cx="3515244" cy="5340097"/>
          </a:xfrm>
        </p:spPr>
        <p:txBody>
          <a:bodyPr anchor="ctr">
            <a:normAutofit/>
          </a:bodyPr>
          <a:lstStyle/>
          <a:p>
            <a:r>
              <a:rPr lang="en-US" sz="4800" b="1">
                <a:solidFill>
                  <a:schemeClr val="bg1"/>
                </a:solidFill>
              </a:rPr>
              <a:t>How to avoid?</a:t>
            </a:r>
          </a:p>
        </p:txBody>
      </p:sp>
      <p:graphicFrame>
        <p:nvGraphicFramePr>
          <p:cNvPr id="5" name="Content Placeholder 2">
            <a:extLst>
              <a:ext uri="{FF2B5EF4-FFF2-40B4-BE49-F238E27FC236}">
                <a16:creationId xmlns:a16="http://schemas.microsoft.com/office/drawing/2014/main" id="{8B82C1D3-3EC6-4EC3-992C-4E945C56A313}"/>
              </a:ext>
            </a:extLst>
          </p:cNvPr>
          <p:cNvGraphicFramePr>
            <a:graphicFrameLocks noGrp="1"/>
          </p:cNvGraphicFramePr>
          <p:nvPr>
            <p:ph idx="1"/>
            <p:extLst>
              <p:ext uri="{D42A27DB-BD31-4B8C-83A1-F6EECF244321}">
                <p14:modId xmlns:p14="http://schemas.microsoft.com/office/powerpoint/2010/main" val="492036608"/>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732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FF8B-0C0D-453F-AFB9-81B6C9160818}"/>
              </a:ext>
            </a:extLst>
          </p:cNvPr>
          <p:cNvSpPr>
            <a:spLocks noGrp="1"/>
          </p:cNvSpPr>
          <p:nvPr>
            <p:ph type="title"/>
          </p:nvPr>
        </p:nvSpPr>
        <p:spPr>
          <a:xfrm>
            <a:off x="635000" y="640823"/>
            <a:ext cx="3418659" cy="5583148"/>
          </a:xfrm>
        </p:spPr>
        <p:txBody>
          <a:bodyPr anchor="ctr">
            <a:normAutofit/>
          </a:bodyPr>
          <a:lstStyle/>
          <a:p>
            <a:r>
              <a:rPr lang="en-US" sz="5400" b="1"/>
              <a:t>Phishing and Identity Theft</a:t>
            </a:r>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15721A0-8985-4E8F-B9D4-DDB06C70062B}"/>
              </a:ext>
            </a:extLst>
          </p:cNvPr>
          <p:cNvGraphicFramePr>
            <a:graphicFrameLocks noGrp="1"/>
          </p:cNvGraphicFramePr>
          <p:nvPr>
            <p:ph idx="1"/>
            <p:extLst>
              <p:ext uri="{D42A27DB-BD31-4B8C-83A1-F6EECF244321}">
                <p14:modId xmlns:p14="http://schemas.microsoft.com/office/powerpoint/2010/main" val="1771818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1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9E934-1F1A-4689-8F3E-FC8D6C661B4F}"/>
              </a:ext>
            </a:extLst>
          </p:cNvPr>
          <p:cNvSpPr>
            <a:spLocks noGrp="1"/>
          </p:cNvSpPr>
          <p:nvPr>
            <p:ph type="title"/>
          </p:nvPr>
        </p:nvSpPr>
        <p:spPr>
          <a:xfrm>
            <a:off x="635000" y="640823"/>
            <a:ext cx="3418659" cy="5583148"/>
          </a:xfrm>
        </p:spPr>
        <p:txBody>
          <a:bodyPr anchor="ctr">
            <a:normAutofit/>
          </a:bodyPr>
          <a:lstStyle/>
          <a:p>
            <a:r>
              <a:rPr lang="en-US" sz="5400" b="1"/>
              <a:t>Hackers</a:t>
            </a:r>
          </a:p>
        </p:txBody>
      </p:sp>
      <p:sp>
        <p:nvSpPr>
          <p:cNvPr id="1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9D2C5B0-F52A-42C9-A4AC-03600A561EB7}"/>
              </a:ext>
            </a:extLst>
          </p:cNvPr>
          <p:cNvGraphicFramePr>
            <a:graphicFrameLocks noGrp="1"/>
          </p:cNvGraphicFramePr>
          <p:nvPr>
            <p:ph idx="1"/>
            <p:extLst>
              <p:ext uri="{D42A27DB-BD31-4B8C-83A1-F6EECF244321}">
                <p14:modId xmlns:p14="http://schemas.microsoft.com/office/powerpoint/2010/main" val="207895017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6562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1609B5FB807B45B1C21ECFD640A75F" ma:contentTypeVersion="0" ma:contentTypeDescription="Create a new document." ma:contentTypeScope="" ma:versionID="b1d56d96dce5b6ff9765c59c66b70a82">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94839D-1BE4-42F7-8BFA-BFE725A0A254}"/>
</file>

<file path=customXml/itemProps2.xml><?xml version="1.0" encoding="utf-8"?>
<ds:datastoreItem xmlns:ds="http://schemas.openxmlformats.org/officeDocument/2006/customXml" ds:itemID="{FEC0A9F6-609B-4443-BBDB-B24B60DCFEF9}"/>
</file>

<file path=customXml/itemProps3.xml><?xml version="1.0" encoding="utf-8"?>
<ds:datastoreItem xmlns:ds="http://schemas.openxmlformats.org/officeDocument/2006/customXml" ds:itemID="{1EA21C74-6540-4F63-BCEE-C10A4E104B5E}"/>
</file>

<file path=docProps/app.xml><?xml version="1.0" encoding="utf-8"?>
<Properties xmlns="http://schemas.openxmlformats.org/officeDocument/2006/extended-properties" xmlns:vt="http://schemas.openxmlformats.org/officeDocument/2006/docPropsVTypes">
  <TotalTime>863</TotalTime>
  <Words>522</Words>
  <Application>Microsoft Office PowerPoint</Application>
  <PresentationFormat>Widescreen</PresentationFormat>
  <Paragraphs>53</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vt:lpstr>
      <vt:lpstr>Calibri</vt:lpstr>
      <vt:lpstr>Calibri Light</vt:lpstr>
      <vt:lpstr>Times New Roman</vt:lpstr>
      <vt:lpstr>Office Theme</vt:lpstr>
      <vt:lpstr>Lecture 1  Cyber Security Essentials 20CYS114</vt:lpstr>
      <vt:lpstr>PowerPoint Presentation</vt:lpstr>
      <vt:lpstr>What is Cyber Safety?</vt:lpstr>
      <vt:lpstr>What is Cyber Safety?</vt:lpstr>
      <vt:lpstr>Cyberstaking and Cyberbullying</vt:lpstr>
      <vt:lpstr>Cyberbullying</vt:lpstr>
      <vt:lpstr>How to avoid?</vt:lpstr>
      <vt:lpstr>Phishing and Identity Theft</vt:lpstr>
      <vt:lpstr>Hackers</vt:lpstr>
      <vt:lpstr>Malwares</vt:lpstr>
      <vt:lpstr>Social Engineering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Saurabh Shrivastava [CB.EN.D*CYS20002-PT] - Amrita Vishwa Vidyapeetham.</dc:creator>
  <cp:lastModifiedBy>Saurabh Shrivastava [CB.EN.D*CYS20002-PT] - Amrita Vishwa Vidyapeetham.</cp:lastModifiedBy>
  <cp:revision>17</cp:revision>
  <dcterms:created xsi:type="dcterms:W3CDTF">2021-03-27T20:21:47Z</dcterms:created>
  <dcterms:modified xsi:type="dcterms:W3CDTF">2021-04-11T18:43:05Z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0x010100C71609B5FB807B45B1C21ECFD640A75F</vt:lpwstr>
  </property>
</Properties>
</file>